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69" r:id="rId2"/>
    <p:sldId id="256" r:id="rId3"/>
    <p:sldId id="261" r:id="rId4"/>
    <p:sldId id="257" r:id="rId5"/>
    <p:sldId id="319" r:id="rId6"/>
    <p:sldId id="321" r:id="rId7"/>
    <p:sldId id="259" r:id="rId8"/>
    <p:sldId id="258" r:id="rId9"/>
    <p:sldId id="320" r:id="rId10"/>
    <p:sldId id="263" r:id="rId11"/>
    <p:sldId id="260" r:id="rId12"/>
    <p:sldId id="262" r:id="rId13"/>
    <p:sldId id="267" r:id="rId14"/>
    <p:sldId id="270" r:id="rId15"/>
    <p:sldId id="268" r:id="rId16"/>
    <p:sldId id="264" r:id="rId17"/>
    <p:sldId id="274" r:id="rId18"/>
    <p:sldId id="271" r:id="rId19"/>
    <p:sldId id="275" r:id="rId20"/>
    <p:sldId id="272" r:id="rId21"/>
    <p:sldId id="276" r:id="rId22"/>
    <p:sldId id="273" r:id="rId23"/>
    <p:sldId id="277" r:id="rId24"/>
    <p:sldId id="322" r:id="rId25"/>
    <p:sldId id="323" r:id="rId26"/>
    <p:sldId id="324" r:id="rId27"/>
    <p:sldId id="325" r:id="rId28"/>
    <p:sldId id="326" r:id="rId29"/>
    <p:sldId id="327" r:id="rId30"/>
    <p:sldId id="328" r:id="rId31"/>
    <p:sldId id="296" r:id="rId32"/>
    <p:sldId id="286" r:id="rId33"/>
    <p:sldId id="305" r:id="rId34"/>
  </p:sldIdLst>
  <p:sldSz cx="18288000" cy="10287000"/>
  <p:notesSz cx="6858000" cy="9144000"/>
  <p:embeddedFontLst>
    <p:embeddedFont>
      <p:font typeface="#9Slide03 Roboto Medium" panose="02000000000000000000" pitchFamily="2" charset="0"/>
      <p:regular r:id="rId36"/>
      <p:bold r:id="rId37"/>
      <p:italic r:id="rId38"/>
      <p:boldItalic r:id="rId39"/>
    </p:embeddedFont>
    <p:embeddedFont>
      <p:font typeface="Bree Serif" panose="020F0702030404030204" pitchFamily="34" charset="0"/>
      <p:regular r:id="rId40"/>
      <p:italic r:id="rId41"/>
    </p:embeddedFont>
    <p:embeddedFont>
      <p:font typeface="Calibri" panose="020F0502020204030204" pitchFamily="34" charset="0"/>
      <p:regular r:id="rId42"/>
      <p:bold r:id="rId43"/>
      <p:italic r:id="rId44"/>
      <p:boldItalic r:id="rId45"/>
    </p:embeddedFont>
    <p:embeddedFont>
      <p:font typeface="Lato Light" panose="020F0302020204030204" pitchFamily="34" charset="0"/>
      <p:regular r:id="rId46"/>
      <p:italic r:id="rId47"/>
    </p:embeddedFont>
    <p:embeddedFont>
      <p:font typeface="Nunito Light" panose="020F0302020204030204" pitchFamily="34" charset="0"/>
      <p:regular r:id="rId48"/>
      <p:italic r:id="rId49"/>
    </p:embeddedFont>
    <p:embeddedFont>
      <p:font typeface="Open Sans" panose="020B0606030504020204" pitchFamily="34" charset="0"/>
      <p:regular r:id="rId50"/>
      <p:bold r:id="rId51"/>
      <p:italic r:id="rId52"/>
      <p:boldItalic r:id="rId53"/>
    </p:embeddedFont>
    <p:embeddedFont>
      <p:font typeface="Raleway ExtraBold" panose="020F0502020204030204" pitchFamily="34" charset="0"/>
      <p:bold r:id="rId54"/>
      <p:italic r:id="rId55"/>
      <p:boldItalic r:id="rId56"/>
    </p:embeddedFont>
    <p:embeddedFont>
      <p:font typeface="Sansita Swashed" panose="020B060402020202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0" autoAdjust="0"/>
    <p:restoredTop sz="95833" autoAdjust="0"/>
  </p:normalViewPr>
  <p:slideViewPr>
    <p:cSldViewPr>
      <p:cViewPr varScale="1">
        <p:scale>
          <a:sx n="75" d="100"/>
          <a:sy n="75" d="100"/>
        </p:scale>
        <p:origin x="456"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195A4-2B77-E040-B080-5BDDEEC4EC90}" type="datetimeFigureOut">
              <a:rPr lang="en-VN" smtClean="0"/>
              <a:t>11/24/22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B150E-5994-B54D-83F5-4F4AA9D056E2}" type="slidenum">
              <a:rPr lang="en-VN" smtClean="0"/>
              <a:t>‹#›</a:t>
            </a:fld>
            <a:endParaRPr lang="en-VN"/>
          </a:p>
        </p:txBody>
      </p:sp>
    </p:spTree>
    <p:extLst>
      <p:ext uri="{BB962C8B-B14F-4D97-AF65-F5344CB8AC3E}">
        <p14:creationId xmlns:p14="http://schemas.microsoft.com/office/powerpoint/2010/main" val="335302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hỏi để có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076B0-1234-4D30-88BC-2BFB74F43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6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câu hỏi để có đáp án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076B0-1234-4D30-88BC-2BFB74F43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49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câu hỏi để có đáp án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076B0-1234-4D30-88BC-2BFB74F43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57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câu hỏi để có đáp án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076B0-1234-4D30-88BC-2BFB74F43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05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câu hỏi để có đáp án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076B0-1234-4D30-88BC-2BFB74F43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75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8"/>
        <p:cNvGrpSpPr/>
        <p:nvPr/>
      </p:nvGrpSpPr>
      <p:grpSpPr>
        <a:xfrm>
          <a:off x="0" y="0"/>
          <a:ext cx="0" cy="0"/>
          <a:chOff x="0" y="0"/>
          <a:chExt cx="0" cy="0"/>
        </a:xfrm>
      </p:grpSpPr>
      <p:sp>
        <p:nvSpPr>
          <p:cNvPr id="3499" name="Google Shape;3499;g109e91da4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0" name="Google Shape;3500;g109e91da4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934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124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9"/>
        <p:cNvGrpSpPr/>
        <p:nvPr/>
      </p:nvGrpSpPr>
      <p:grpSpPr>
        <a:xfrm>
          <a:off x="0" y="0"/>
          <a:ext cx="0" cy="0"/>
          <a:chOff x="0" y="0"/>
          <a:chExt cx="0" cy="0"/>
        </a:xfrm>
      </p:grpSpPr>
      <p:sp>
        <p:nvSpPr>
          <p:cNvPr id="7920" name="Google Shape;7920;g108b4651a39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1" name="Google Shape;7921;g108b4651a39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43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8288000" cy="10287000"/>
          </a:xfrm>
          <a:prstGeom prst="rect">
            <a:avLst/>
          </a:prstGeom>
          <a:noFill/>
          <a:ln>
            <a:noFill/>
          </a:ln>
        </p:spPr>
      </p:pic>
      <p:sp>
        <p:nvSpPr>
          <p:cNvPr id="1838" name="Google Shape;1838;p18"/>
          <p:cNvSpPr/>
          <p:nvPr/>
        </p:nvSpPr>
        <p:spPr>
          <a:xfrm>
            <a:off x="2177400" y="1894500"/>
            <a:ext cx="13933200" cy="6498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39" name="Google Shape;1839;p18"/>
          <p:cNvSpPr txBox="1">
            <a:spLocks noGrp="1"/>
          </p:cNvSpPr>
          <p:nvPr>
            <p:ph type="title"/>
          </p:nvPr>
        </p:nvSpPr>
        <p:spPr>
          <a:xfrm>
            <a:off x="4781150" y="3263168"/>
            <a:ext cx="8974800" cy="20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8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4798800" y="5670533"/>
            <a:ext cx="8690400" cy="120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4200950" y="-142299"/>
            <a:ext cx="11811000" cy="1122551"/>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12132623" y="602196"/>
            <a:ext cx="685784" cy="638184"/>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80" name="Google Shape;1880;p18"/>
          <p:cNvGrpSpPr/>
          <p:nvPr/>
        </p:nvGrpSpPr>
        <p:grpSpPr>
          <a:xfrm>
            <a:off x="384932" y="3098165"/>
            <a:ext cx="1919210" cy="3084281"/>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12" name="Google Shape;1912;p18"/>
          <p:cNvGrpSpPr/>
          <p:nvPr/>
        </p:nvGrpSpPr>
        <p:grpSpPr>
          <a:xfrm>
            <a:off x="384950" y="658145"/>
            <a:ext cx="1509186" cy="2006465"/>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34" name="Google Shape;1934;p18"/>
          <p:cNvGrpSpPr/>
          <p:nvPr/>
        </p:nvGrpSpPr>
        <p:grpSpPr>
          <a:xfrm>
            <a:off x="15488594" y="8409515"/>
            <a:ext cx="2245127" cy="1340958"/>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56" name="Google Shape;1956;p18"/>
          <p:cNvGrpSpPr/>
          <p:nvPr/>
        </p:nvGrpSpPr>
        <p:grpSpPr>
          <a:xfrm rot="507545">
            <a:off x="15936043" y="4383578"/>
            <a:ext cx="1851020" cy="3593586"/>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163597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8288000" cy="10287000"/>
          </a:xfrm>
          <a:prstGeom prst="rect">
            <a:avLst/>
          </a:prstGeom>
          <a:noFill/>
          <a:ln>
            <a:noFill/>
          </a:ln>
        </p:spPr>
      </p:pic>
      <p:sp>
        <p:nvSpPr>
          <p:cNvPr id="2950" name="Google Shape;2950;p29"/>
          <p:cNvSpPr/>
          <p:nvPr/>
        </p:nvSpPr>
        <p:spPr>
          <a:xfrm>
            <a:off x="2177400" y="1894500"/>
            <a:ext cx="13933200" cy="6498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51" name="Google Shape;2951;p29"/>
          <p:cNvSpPr txBox="1">
            <a:spLocks noGrp="1"/>
          </p:cNvSpPr>
          <p:nvPr>
            <p:ph type="title"/>
          </p:nvPr>
        </p:nvSpPr>
        <p:spPr>
          <a:xfrm>
            <a:off x="4849200" y="2124701"/>
            <a:ext cx="8589600" cy="1746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5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5709300" y="3862277"/>
            <a:ext cx="6869400" cy="218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432443" y="8392515"/>
            <a:ext cx="2245127" cy="1340958"/>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75" name="Google Shape;2975;p29"/>
          <p:cNvGrpSpPr/>
          <p:nvPr/>
        </p:nvGrpSpPr>
        <p:grpSpPr>
          <a:xfrm>
            <a:off x="3020677" y="9014726"/>
            <a:ext cx="1924106" cy="810434"/>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87" name="Google Shape;2987;p29"/>
          <p:cNvGrpSpPr/>
          <p:nvPr/>
        </p:nvGrpSpPr>
        <p:grpSpPr>
          <a:xfrm>
            <a:off x="14845943" y="1078996"/>
            <a:ext cx="2577887" cy="1909058"/>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19" name="Google Shape;3019;p29"/>
          <p:cNvGrpSpPr/>
          <p:nvPr/>
        </p:nvGrpSpPr>
        <p:grpSpPr>
          <a:xfrm>
            <a:off x="15249749" y="3352345"/>
            <a:ext cx="1509186" cy="2006465"/>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41" name="Google Shape;3041;p29"/>
          <p:cNvSpPr/>
          <p:nvPr/>
        </p:nvSpPr>
        <p:spPr>
          <a:xfrm>
            <a:off x="9001551" y="9195558"/>
            <a:ext cx="9505950" cy="12444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126644" y="-542351"/>
            <a:ext cx="9846450" cy="25527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5334373" y="945096"/>
            <a:ext cx="685784" cy="638184"/>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31026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46"/>
        <p:cNvGrpSpPr/>
        <p:nvPr/>
      </p:nvGrpSpPr>
      <p:grpSpPr>
        <a:xfrm>
          <a:off x="0" y="0"/>
          <a:ext cx="0" cy="0"/>
          <a:chOff x="0" y="0"/>
          <a:chExt cx="0" cy="0"/>
        </a:xfrm>
      </p:grpSpPr>
      <p:pic>
        <p:nvPicPr>
          <p:cNvPr id="147" name="Google Shape;147;p23"/>
          <p:cNvPicPr preferRelativeResize="0"/>
          <p:nvPr/>
        </p:nvPicPr>
        <p:blipFill>
          <a:blip r:embed="rId2">
            <a:alphaModFix/>
          </a:blip>
          <a:stretch>
            <a:fillRect/>
          </a:stretch>
        </p:blipFill>
        <p:spPr>
          <a:xfrm>
            <a:off x="872700" y="496799"/>
            <a:ext cx="3982200" cy="1538651"/>
          </a:xfrm>
          <a:prstGeom prst="rect">
            <a:avLst/>
          </a:prstGeom>
          <a:noFill/>
          <a:ln>
            <a:noFill/>
          </a:ln>
        </p:spPr>
      </p:pic>
      <p:pic>
        <p:nvPicPr>
          <p:cNvPr id="148" name="Google Shape;148;p23"/>
          <p:cNvPicPr preferRelativeResize="0"/>
          <p:nvPr/>
        </p:nvPicPr>
        <p:blipFill rotWithShape="1">
          <a:blip r:embed="rId3">
            <a:alphaModFix/>
          </a:blip>
          <a:srcRect l="7097" b="20917"/>
          <a:stretch/>
        </p:blipFill>
        <p:spPr>
          <a:xfrm>
            <a:off x="0" y="2"/>
            <a:ext cx="18288000" cy="10287002"/>
          </a:xfrm>
          <a:prstGeom prst="rect">
            <a:avLst/>
          </a:prstGeom>
          <a:noFill/>
          <a:ln>
            <a:noFill/>
          </a:ln>
        </p:spPr>
      </p:pic>
      <p:sp>
        <p:nvSpPr>
          <p:cNvPr id="149" name="Google Shape;149;p23"/>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0" name="Google Shape;150;p23"/>
          <p:cNvSpPr txBox="1">
            <a:spLocks noGrp="1"/>
          </p:cNvSpPr>
          <p:nvPr>
            <p:ph type="subTitle" idx="1"/>
          </p:nvPr>
        </p:nvSpPr>
        <p:spPr>
          <a:xfrm>
            <a:off x="9690101" y="2396600"/>
            <a:ext cx="6777000" cy="6803400"/>
          </a:xfrm>
          <a:prstGeom prst="rect">
            <a:avLst/>
          </a:prstGeom>
        </p:spPr>
        <p:txBody>
          <a:bodyPr spcFirstLastPara="1" wrap="square" lIns="91425" tIns="91425" rIns="91425" bIns="91425" anchor="t" anchorCtr="0">
            <a:noAutofit/>
          </a:bodyPr>
          <a:lstStyle>
            <a:lvl1pPr lvl="0" algn="l" rtl="0">
              <a:spcBef>
                <a:spcPts val="600"/>
              </a:spcBef>
              <a:spcAft>
                <a:spcPts val="0"/>
              </a:spcAft>
              <a:buClr>
                <a:schemeClr val="dk2"/>
              </a:buClr>
              <a:buSzPts val="1400"/>
              <a:buFont typeface="Nunito Light"/>
              <a:buChar char="●"/>
              <a:defRPr sz="2801" b="0"/>
            </a:lvl1pPr>
            <a:lvl2pPr lvl="1" algn="l" rtl="0">
              <a:lnSpc>
                <a:spcPct val="100000"/>
              </a:lnSpc>
              <a:spcBef>
                <a:spcPts val="0"/>
              </a:spcBef>
              <a:spcAft>
                <a:spcPts val="0"/>
              </a:spcAft>
              <a:buClr>
                <a:schemeClr val="accent2"/>
              </a:buClr>
              <a:buSzPts val="1400"/>
              <a:buFont typeface="Nunito Light"/>
              <a:buChar char="○"/>
              <a:defRPr sz="5600"/>
            </a:lvl2pPr>
            <a:lvl3pPr lvl="2" algn="l" rtl="0">
              <a:lnSpc>
                <a:spcPct val="100000"/>
              </a:lnSpc>
              <a:spcBef>
                <a:spcPts val="0"/>
              </a:spcBef>
              <a:spcAft>
                <a:spcPts val="0"/>
              </a:spcAft>
              <a:buClr>
                <a:schemeClr val="accent2"/>
              </a:buClr>
              <a:buSzPts val="1400"/>
              <a:buFont typeface="Nunito Light"/>
              <a:buChar char="■"/>
              <a:defRPr sz="5600"/>
            </a:lvl3pPr>
            <a:lvl4pPr lvl="3" algn="l" rtl="0">
              <a:lnSpc>
                <a:spcPct val="100000"/>
              </a:lnSpc>
              <a:spcBef>
                <a:spcPts val="0"/>
              </a:spcBef>
              <a:spcAft>
                <a:spcPts val="0"/>
              </a:spcAft>
              <a:buClr>
                <a:schemeClr val="accent2"/>
              </a:buClr>
              <a:buSzPts val="1400"/>
              <a:buFont typeface="Nunito Light"/>
              <a:buChar char="●"/>
              <a:defRPr sz="5600"/>
            </a:lvl4pPr>
            <a:lvl5pPr lvl="4" algn="l" rtl="0">
              <a:lnSpc>
                <a:spcPct val="100000"/>
              </a:lnSpc>
              <a:spcBef>
                <a:spcPts val="0"/>
              </a:spcBef>
              <a:spcAft>
                <a:spcPts val="0"/>
              </a:spcAft>
              <a:buClr>
                <a:srgbClr val="434343"/>
              </a:buClr>
              <a:buSzPts val="1400"/>
              <a:buFont typeface="Nunito Light"/>
              <a:buChar char="○"/>
              <a:defRPr sz="5600"/>
            </a:lvl5pPr>
            <a:lvl6pPr lvl="5" algn="l" rtl="0">
              <a:lnSpc>
                <a:spcPct val="100000"/>
              </a:lnSpc>
              <a:spcBef>
                <a:spcPts val="0"/>
              </a:spcBef>
              <a:spcAft>
                <a:spcPts val="0"/>
              </a:spcAft>
              <a:buClr>
                <a:srgbClr val="434343"/>
              </a:buClr>
              <a:buSzPts val="1400"/>
              <a:buFont typeface="Nunito Light"/>
              <a:buChar char="■"/>
              <a:defRPr sz="5600"/>
            </a:lvl6pPr>
            <a:lvl7pPr lvl="6" algn="l" rtl="0">
              <a:lnSpc>
                <a:spcPct val="100000"/>
              </a:lnSpc>
              <a:spcBef>
                <a:spcPts val="0"/>
              </a:spcBef>
              <a:spcAft>
                <a:spcPts val="0"/>
              </a:spcAft>
              <a:buClr>
                <a:srgbClr val="434343"/>
              </a:buClr>
              <a:buSzPts val="1400"/>
              <a:buFont typeface="Nunito Light"/>
              <a:buChar char="●"/>
              <a:defRPr sz="5600"/>
            </a:lvl7pPr>
            <a:lvl8pPr lvl="7" algn="l" rtl="0">
              <a:lnSpc>
                <a:spcPct val="100000"/>
              </a:lnSpc>
              <a:spcBef>
                <a:spcPts val="0"/>
              </a:spcBef>
              <a:spcAft>
                <a:spcPts val="0"/>
              </a:spcAft>
              <a:buClr>
                <a:srgbClr val="434343"/>
              </a:buClr>
              <a:buSzPts val="1400"/>
              <a:buFont typeface="Nunito Light"/>
              <a:buChar char="○"/>
              <a:defRPr sz="5600"/>
            </a:lvl8pPr>
            <a:lvl9pPr lvl="8" algn="l" rtl="0">
              <a:lnSpc>
                <a:spcPct val="100000"/>
              </a:lnSpc>
              <a:spcBef>
                <a:spcPts val="0"/>
              </a:spcBef>
              <a:spcAft>
                <a:spcPts val="0"/>
              </a:spcAft>
              <a:buClr>
                <a:srgbClr val="434343"/>
              </a:buClr>
              <a:buSzPts val="1400"/>
              <a:buFont typeface="Nunito Light"/>
              <a:buChar char="■"/>
              <a:defRPr sz="5600"/>
            </a:lvl9pPr>
          </a:lstStyle>
          <a:p>
            <a:endParaRPr/>
          </a:p>
        </p:txBody>
      </p:sp>
      <p:sp>
        <p:nvSpPr>
          <p:cNvPr id="151" name="Google Shape;151;p23"/>
          <p:cNvSpPr txBox="1">
            <a:spLocks noGrp="1"/>
          </p:cNvSpPr>
          <p:nvPr>
            <p:ph type="subTitle" idx="2"/>
          </p:nvPr>
        </p:nvSpPr>
        <p:spPr>
          <a:xfrm>
            <a:off x="1820900" y="2396600"/>
            <a:ext cx="6784800" cy="68208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800"/>
              <a:buFont typeface="Nunito Light"/>
              <a:buChar char="●"/>
              <a:defRPr sz="2801" b="0"/>
            </a:lvl1pPr>
            <a:lvl2pPr lvl="1" algn="l" rtl="0">
              <a:lnSpc>
                <a:spcPct val="100000"/>
              </a:lnSpc>
              <a:spcBef>
                <a:spcPts val="0"/>
              </a:spcBef>
              <a:spcAft>
                <a:spcPts val="0"/>
              </a:spcAft>
              <a:buClr>
                <a:schemeClr val="accent2"/>
              </a:buClr>
              <a:buSzPts val="1400"/>
              <a:buFont typeface="Nunito Light"/>
              <a:buChar char="○"/>
              <a:defRPr sz="5600"/>
            </a:lvl2pPr>
            <a:lvl3pPr lvl="2" algn="l" rtl="0">
              <a:lnSpc>
                <a:spcPct val="100000"/>
              </a:lnSpc>
              <a:spcBef>
                <a:spcPts val="0"/>
              </a:spcBef>
              <a:spcAft>
                <a:spcPts val="0"/>
              </a:spcAft>
              <a:buClr>
                <a:schemeClr val="accent2"/>
              </a:buClr>
              <a:buSzPts val="1400"/>
              <a:buFont typeface="Nunito Light"/>
              <a:buChar char="■"/>
              <a:defRPr sz="5600"/>
            </a:lvl3pPr>
            <a:lvl4pPr lvl="3" algn="l" rtl="0">
              <a:lnSpc>
                <a:spcPct val="100000"/>
              </a:lnSpc>
              <a:spcBef>
                <a:spcPts val="0"/>
              </a:spcBef>
              <a:spcAft>
                <a:spcPts val="0"/>
              </a:spcAft>
              <a:buClr>
                <a:schemeClr val="accent2"/>
              </a:buClr>
              <a:buSzPts val="1400"/>
              <a:buFont typeface="Nunito Light"/>
              <a:buChar char="●"/>
              <a:defRPr sz="5600"/>
            </a:lvl4pPr>
            <a:lvl5pPr lvl="4" algn="l" rtl="0">
              <a:lnSpc>
                <a:spcPct val="100000"/>
              </a:lnSpc>
              <a:spcBef>
                <a:spcPts val="0"/>
              </a:spcBef>
              <a:spcAft>
                <a:spcPts val="0"/>
              </a:spcAft>
              <a:buClr>
                <a:srgbClr val="434343"/>
              </a:buClr>
              <a:buSzPts val="1400"/>
              <a:buFont typeface="Nunito Light"/>
              <a:buChar char="○"/>
              <a:defRPr sz="5600"/>
            </a:lvl5pPr>
            <a:lvl6pPr lvl="5" algn="l" rtl="0">
              <a:lnSpc>
                <a:spcPct val="100000"/>
              </a:lnSpc>
              <a:spcBef>
                <a:spcPts val="0"/>
              </a:spcBef>
              <a:spcAft>
                <a:spcPts val="0"/>
              </a:spcAft>
              <a:buClr>
                <a:srgbClr val="434343"/>
              </a:buClr>
              <a:buSzPts val="1400"/>
              <a:buFont typeface="Nunito Light"/>
              <a:buChar char="■"/>
              <a:defRPr sz="5600"/>
            </a:lvl6pPr>
            <a:lvl7pPr lvl="6" algn="l" rtl="0">
              <a:lnSpc>
                <a:spcPct val="100000"/>
              </a:lnSpc>
              <a:spcBef>
                <a:spcPts val="0"/>
              </a:spcBef>
              <a:spcAft>
                <a:spcPts val="0"/>
              </a:spcAft>
              <a:buClr>
                <a:srgbClr val="434343"/>
              </a:buClr>
              <a:buSzPts val="1400"/>
              <a:buFont typeface="Nunito Light"/>
              <a:buChar char="●"/>
              <a:defRPr sz="5600"/>
            </a:lvl7pPr>
            <a:lvl8pPr lvl="7" algn="l" rtl="0">
              <a:lnSpc>
                <a:spcPct val="100000"/>
              </a:lnSpc>
              <a:spcBef>
                <a:spcPts val="0"/>
              </a:spcBef>
              <a:spcAft>
                <a:spcPts val="0"/>
              </a:spcAft>
              <a:buClr>
                <a:srgbClr val="434343"/>
              </a:buClr>
              <a:buSzPts val="1400"/>
              <a:buFont typeface="Nunito Light"/>
              <a:buChar char="○"/>
              <a:defRPr sz="5600"/>
            </a:lvl8pPr>
            <a:lvl9pPr lvl="8" algn="l" rtl="0">
              <a:lnSpc>
                <a:spcPct val="100000"/>
              </a:lnSpc>
              <a:spcBef>
                <a:spcPts val="0"/>
              </a:spcBef>
              <a:spcAft>
                <a:spcPts val="0"/>
              </a:spcAft>
              <a:buClr>
                <a:srgbClr val="434343"/>
              </a:buClr>
              <a:buSzPts val="1400"/>
              <a:buFont typeface="Nunito Light"/>
              <a:buChar char="■"/>
              <a:defRPr sz="5600"/>
            </a:lvl9pPr>
          </a:lstStyle>
          <a:p>
            <a:endParaRPr/>
          </a:p>
        </p:txBody>
      </p:sp>
    </p:spTree>
    <p:extLst>
      <p:ext uri="{BB962C8B-B14F-4D97-AF65-F5344CB8AC3E}">
        <p14:creationId xmlns:p14="http://schemas.microsoft.com/office/powerpoint/2010/main" val="413585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5.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7.sv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svg"/><Relationship Id="rId7" Type="http://schemas.openxmlformats.org/officeDocument/2006/relationships/image" Target="../media/image4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svg"/><Relationship Id="rId7" Type="http://schemas.openxmlformats.org/officeDocument/2006/relationships/image" Target="../media/image5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5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gif"/></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2.png"/><Relationship Id="rId4" Type="http://schemas.openxmlformats.org/officeDocument/2006/relationships/image" Target="../media/image68.gi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3.png"/><Relationship Id="rId4" Type="http://schemas.openxmlformats.org/officeDocument/2006/relationships/image" Target="../media/image68.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svg"/><Relationship Id="rId3" Type="http://schemas.openxmlformats.org/officeDocument/2006/relationships/image" Target="../media/image5.sv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31.sv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4">
            <a:extLst>
              <a:ext uri="{FF2B5EF4-FFF2-40B4-BE49-F238E27FC236}">
                <a16:creationId xmlns:a16="http://schemas.microsoft.com/office/drawing/2014/main" id="{F7A117DA-6216-B35C-0B41-64E2B393D717}"/>
              </a:ext>
            </a:extLst>
          </p:cNvPr>
          <p:cNvGrpSpPr/>
          <p:nvPr/>
        </p:nvGrpSpPr>
        <p:grpSpPr>
          <a:xfrm>
            <a:off x="824365" y="1485900"/>
            <a:ext cx="16677019" cy="8132937"/>
            <a:chOff x="0" y="0"/>
            <a:chExt cx="5637179" cy="438474"/>
          </a:xfrm>
        </p:grpSpPr>
        <p:sp>
          <p:nvSpPr>
            <p:cNvPr id="3" name="Freeform 25">
              <a:extLst>
                <a:ext uri="{FF2B5EF4-FFF2-40B4-BE49-F238E27FC236}">
                  <a16:creationId xmlns:a16="http://schemas.microsoft.com/office/drawing/2014/main" id="{9389FA92-8F53-1131-5B9E-2C8CBA8F602A}"/>
                </a:ext>
              </a:extLst>
            </p:cNvPr>
            <p:cNvSpPr/>
            <p:nvPr/>
          </p:nvSpPr>
          <p:spPr>
            <a:xfrm>
              <a:off x="16510" y="11430"/>
              <a:ext cx="5606699" cy="414344"/>
            </a:xfrm>
            <a:custGeom>
              <a:avLst/>
              <a:gdLst/>
              <a:ahLst/>
              <a:cxnLst/>
              <a:rect l="l" t="t" r="r" b="b"/>
              <a:pathLst>
                <a:path w="5606699" h="414344">
                  <a:moveTo>
                    <a:pt x="1270" y="0"/>
                  </a:moveTo>
                  <a:lnTo>
                    <a:pt x="5606699" y="15240"/>
                  </a:lnTo>
                  <a:lnTo>
                    <a:pt x="5574949" y="414344"/>
                  </a:lnTo>
                  <a:lnTo>
                    <a:pt x="2029182" y="414344"/>
                  </a:lnTo>
                  <a:lnTo>
                    <a:pt x="0" y="387674"/>
                  </a:lnTo>
                  <a:lnTo>
                    <a:pt x="11430" y="153979"/>
                  </a:lnTo>
                  <a:close/>
                </a:path>
              </a:pathLst>
            </a:custGeom>
            <a:solidFill>
              <a:srgbClr val="FFFAF7"/>
            </a:solidFill>
          </p:spPr>
          <p:txBody>
            <a:bodyPr/>
            <a:lstStyle/>
            <a:p>
              <a:endParaRPr lang="en-VN" dirty="0"/>
            </a:p>
          </p:txBody>
        </p:sp>
        <p:sp>
          <p:nvSpPr>
            <p:cNvPr id="4" name="Freeform 26">
              <a:extLst>
                <a:ext uri="{FF2B5EF4-FFF2-40B4-BE49-F238E27FC236}">
                  <a16:creationId xmlns:a16="http://schemas.microsoft.com/office/drawing/2014/main" id="{6AFDFE44-4C42-9C11-76C6-9C6D1B6BAE08}"/>
                </a:ext>
              </a:extLst>
            </p:cNvPr>
            <p:cNvSpPr/>
            <p:nvPr/>
          </p:nvSpPr>
          <p:spPr>
            <a:xfrm>
              <a:off x="0" y="-1270"/>
              <a:ext cx="5635909" cy="439745"/>
            </a:xfrm>
            <a:custGeom>
              <a:avLst/>
              <a:gdLst/>
              <a:ahLst/>
              <a:cxnLst/>
              <a:rect l="l" t="t" r="r" b="b"/>
              <a:pathLst>
                <a:path w="5635909" h="439745">
                  <a:moveTo>
                    <a:pt x="5601619" y="414345"/>
                  </a:moveTo>
                  <a:cubicBezTo>
                    <a:pt x="5599079" y="418155"/>
                    <a:pt x="5595269" y="423235"/>
                    <a:pt x="5591459" y="427045"/>
                  </a:cubicBezTo>
                  <a:cubicBezTo>
                    <a:pt x="5587649" y="429585"/>
                    <a:pt x="5582569" y="432125"/>
                    <a:pt x="5578759" y="432125"/>
                  </a:cubicBezTo>
                  <a:cubicBezTo>
                    <a:pt x="5406791" y="430855"/>
                    <a:pt x="5165756" y="437205"/>
                    <a:pt x="4920257" y="439745"/>
                  </a:cubicBezTo>
                  <a:cubicBezTo>
                    <a:pt x="4844376" y="439745"/>
                    <a:pt x="4764031" y="438475"/>
                    <a:pt x="4688149" y="438475"/>
                  </a:cubicBezTo>
                  <a:cubicBezTo>
                    <a:pt x="4518532" y="437205"/>
                    <a:pt x="4348915" y="435935"/>
                    <a:pt x="4179298" y="435935"/>
                  </a:cubicBezTo>
                  <a:lnTo>
                    <a:pt x="3625810" y="435935"/>
                  </a:lnTo>
                  <a:cubicBezTo>
                    <a:pt x="3500829" y="435935"/>
                    <a:pt x="3380311" y="434665"/>
                    <a:pt x="3255330" y="434665"/>
                  </a:cubicBezTo>
                  <a:cubicBezTo>
                    <a:pt x="3148204" y="434665"/>
                    <a:pt x="3036613" y="434665"/>
                    <a:pt x="2929487" y="435935"/>
                  </a:cubicBezTo>
                  <a:lnTo>
                    <a:pt x="2862533" y="435935"/>
                  </a:lnTo>
                  <a:cubicBezTo>
                    <a:pt x="2706306" y="434665"/>
                    <a:pt x="965498" y="433395"/>
                    <a:pt x="809272" y="430855"/>
                  </a:cubicBezTo>
                  <a:cubicBezTo>
                    <a:pt x="715536" y="429585"/>
                    <a:pt x="621801" y="424505"/>
                    <a:pt x="528065" y="421965"/>
                  </a:cubicBezTo>
                  <a:cubicBezTo>
                    <a:pt x="358448" y="416885"/>
                    <a:pt x="188830" y="413075"/>
                    <a:pt x="41910" y="407995"/>
                  </a:cubicBezTo>
                  <a:cubicBezTo>
                    <a:pt x="33020" y="406725"/>
                    <a:pt x="24130" y="404185"/>
                    <a:pt x="16510" y="400375"/>
                  </a:cubicBezTo>
                  <a:cubicBezTo>
                    <a:pt x="5080" y="395295"/>
                    <a:pt x="0" y="383865"/>
                    <a:pt x="1270" y="373071"/>
                  </a:cubicBezTo>
                  <a:cubicBezTo>
                    <a:pt x="2540" y="358971"/>
                    <a:pt x="3810" y="344628"/>
                    <a:pt x="3810" y="330528"/>
                  </a:cubicBezTo>
                  <a:cubicBezTo>
                    <a:pt x="5080" y="316186"/>
                    <a:pt x="17780" y="165707"/>
                    <a:pt x="17780" y="151364"/>
                  </a:cubicBezTo>
                  <a:cubicBezTo>
                    <a:pt x="19050" y="137507"/>
                    <a:pt x="20320" y="123651"/>
                    <a:pt x="19050" y="109551"/>
                  </a:cubicBezTo>
                  <a:cubicBezTo>
                    <a:pt x="17780" y="95694"/>
                    <a:pt x="16510" y="82080"/>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75517"/>
                    <a:pt x="5632099" y="82810"/>
                    <a:pt x="5628289" y="90103"/>
                  </a:cubicBezTo>
                  <a:cubicBezTo>
                    <a:pt x="5624479" y="96180"/>
                    <a:pt x="5623209" y="102501"/>
                    <a:pt x="5621939" y="108578"/>
                  </a:cubicBezTo>
                  <a:cubicBezTo>
                    <a:pt x="5619399" y="118789"/>
                    <a:pt x="5618129" y="128999"/>
                    <a:pt x="5616859" y="139209"/>
                  </a:cubicBezTo>
                  <a:cubicBezTo>
                    <a:pt x="5615589" y="148690"/>
                    <a:pt x="5614319" y="158171"/>
                    <a:pt x="5614319" y="167652"/>
                  </a:cubicBezTo>
                  <a:cubicBezTo>
                    <a:pt x="5614319" y="183453"/>
                    <a:pt x="5602889" y="335147"/>
                    <a:pt x="5601619" y="350949"/>
                  </a:cubicBezTo>
                  <a:cubicBezTo>
                    <a:pt x="5604159" y="361159"/>
                    <a:pt x="5602889" y="371369"/>
                    <a:pt x="5601619" y="414344"/>
                  </a:cubicBezTo>
                  <a:close/>
                  <a:moveTo>
                    <a:pt x="17780" y="383864"/>
                  </a:moveTo>
                  <a:cubicBezTo>
                    <a:pt x="22860" y="385134"/>
                    <a:pt x="29210" y="387674"/>
                    <a:pt x="36830" y="387674"/>
                  </a:cubicBezTo>
                  <a:cubicBezTo>
                    <a:pt x="184367" y="392754"/>
                    <a:pt x="367375" y="397834"/>
                    <a:pt x="545919" y="401644"/>
                  </a:cubicBezTo>
                  <a:cubicBezTo>
                    <a:pt x="630728" y="404184"/>
                    <a:pt x="715536" y="407994"/>
                    <a:pt x="804808" y="409264"/>
                  </a:cubicBezTo>
                  <a:cubicBezTo>
                    <a:pt x="862835" y="410534"/>
                    <a:pt x="2505444" y="406724"/>
                    <a:pt x="2559007" y="407994"/>
                  </a:cubicBezTo>
                  <a:cubicBezTo>
                    <a:pt x="2652743" y="409264"/>
                    <a:pt x="2746479" y="411804"/>
                    <a:pt x="2840215" y="413074"/>
                  </a:cubicBezTo>
                  <a:cubicBezTo>
                    <a:pt x="2884851" y="414344"/>
                    <a:pt x="2925023" y="414344"/>
                    <a:pt x="2969659" y="414344"/>
                  </a:cubicBezTo>
                  <a:cubicBezTo>
                    <a:pt x="3170522" y="414344"/>
                    <a:pt x="3366920" y="413074"/>
                    <a:pt x="3567783" y="414344"/>
                  </a:cubicBezTo>
                  <a:cubicBezTo>
                    <a:pt x="3643664" y="414344"/>
                    <a:pt x="3724010" y="416884"/>
                    <a:pt x="3799891" y="416884"/>
                  </a:cubicBezTo>
                  <a:cubicBezTo>
                    <a:pt x="3915945" y="416884"/>
                    <a:pt x="4027535" y="413074"/>
                    <a:pt x="4143589" y="413074"/>
                  </a:cubicBezTo>
                  <a:cubicBezTo>
                    <a:pt x="4281961" y="413074"/>
                    <a:pt x="4415869" y="414344"/>
                    <a:pt x="4554241" y="414344"/>
                  </a:cubicBezTo>
                  <a:cubicBezTo>
                    <a:pt x="4737249" y="414344"/>
                    <a:pt x="4924721" y="414344"/>
                    <a:pt x="5107729" y="413074"/>
                  </a:cubicBezTo>
                  <a:cubicBezTo>
                    <a:pt x="5272882" y="411804"/>
                    <a:pt x="5433572" y="409264"/>
                    <a:pt x="5563519" y="406724"/>
                  </a:cubicBezTo>
                  <a:cubicBezTo>
                    <a:pt x="5568599" y="406724"/>
                    <a:pt x="5573679" y="404184"/>
                    <a:pt x="5580029" y="402914"/>
                  </a:cubicBezTo>
                  <a:cubicBezTo>
                    <a:pt x="5580029" y="390214"/>
                    <a:pt x="5581299" y="377514"/>
                    <a:pt x="5581299" y="372342"/>
                  </a:cubicBezTo>
                  <a:lnTo>
                    <a:pt x="5581299" y="364805"/>
                  </a:lnTo>
                  <a:cubicBezTo>
                    <a:pt x="5582569" y="352407"/>
                    <a:pt x="5585109" y="339766"/>
                    <a:pt x="5583839" y="327368"/>
                  </a:cubicBezTo>
                  <a:cubicBezTo>
                    <a:pt x="5582569" y="309865"/>
                    <a:pt x="5595269" y="156712"/>
                    <a:pt x="5599079" y="139209"/>
                  </a:cubicBezTo>
                  <a:cubicBezTo>
                    <a:pt x="5601619" y="128999"/>
                    <a:pt x="5604159" y="118789"/>
                    <a:pt x="5604159" y="108578"/>
                  </a:cubicBezTo>
                  <a:cubicBezTo>
                    <a:pt x="5604159" y="100070"/>
                    <a:pt x="5605429" y="91804"/>
                    <a:pt x="5613049" y="83539"/>
                  </a:cubicBezTo>
                  <a:cubicBezTo>
                    <a:pt x="5616859" y="78677"/>
                    <a:pt x="5619399" y="73815"/>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74787"/>
                    <a:pt x="31750" y="82567"/>
                    <a:pt x="34290" y="90103"/>
                  </a:cubicBezTo>
                  <a:cubicBezTo>
                    <a:pt x="36830" y="103716"/>
                    <a:pt x="38100" y="117330"/>
                    <a:pt x="38100" y="130944"/>
                  </a:cubicBezTo>
                  <a:cubicBezTo>
                    <a:pt x="38100" y="139695"/>
                    <a:pt x="36830" y="148204"/>
                    <a:pt x="35560" y="156955"/>
                  </a:cubicBezTo>
                  <a:cubicBezTo>
                    <a:pt x="34290" y="165464"/>
                    <a:pt x="22860" y="309622"/>
                    <a:pt x="21590" y="317887"/>
                  </a:cubicBezTo>
                  <a:lnTo>
                    <a:pt x="21590" y="333932"/>
                  </a:lnTo>
                  <a:cubicBezTo>
                    <a:pt x="21590" y="346087"/>
                    <a:pt x="20320" y="358485"/>
                    <a:pt x="20320" y="370640"/>
                  </a:cubicBezTo>
                  <a:cubicBezTo>
                    <a:pt x="20320" y="372342"/>
                    <a:pt x="19050" y="373800"/>
                    <a:pt x="17780" y="383864"/>
                  </a:cubicBezTo>
                  <a:close/>
                </a:path>
              </a:pathLst>
            </a:custGeom>
            <a:solidFill>
              <a:srgbClr val="442816"/>
            </a:solidFill>
          </p:spPr>
        </p:sp>
      </p:grpSp>
      <p:sp>
        <p:nvSpPr>
          <p:cNvPr id="5" name="TextBox 28">
            <a:extLst>
              <a:ext uri="{FF2B5EF4-FFF2-40B4-BE49-F238E27FC236}">
                <a16:creationId xmlns:a16="http://schemas.microsoft.com/office/drawing/2014/main" id="{FE8913DC-428B-560A-B9EA-3058BA7C63B2}"/>
              </a:ext>
            </a:extLst>
          </p:cNvPr>
          <p:cNvSpPr txBox="1"/>
          <p:nvPr/>
        </p:nvSpPr>
        <p:spPr>
          <a:xfrm>
            <a:off x="2667000" y="3410942"/>
            <a:ext cx="13888777" cy="3465116"/>
          </a:xfrm>
          <a:prstGeom prst="rect">
            <a:avLst/>
          </a:prstGeom>
        </p:spPr>
        <p:txBody>
          <a:bodyPr wrap="square" lIns="0" tIns="0" rIns="0" bIns="0" rtlCol="0" anchor="t">
            <a:spAutoFit/>
          </a:bodyPr>
          <a:lstStyle/>
          <a:p>
            <a:pPr algn="ctr">
              <a:lnSpc>
                <a:spcPct val="150000"/>
              </a:lnSpc>
            </a:pPr>
            <a:r>
              <a:rPr lang="en-US" sz="8000" b="1" dirty="0">
                <a:solidFill>
                  <a:srgbClr val="442816"/>
                </a:solidFill>
                <a:latin typeface="Arial" panose="020B0604020202020204" pitchFamily="34" charset="0"/>
                <a:cs typeface="Arial" panose="020B0604020202020204" pitchFamily="34" charset="0"/>
              </a:rPr>
              <a:t>CHÀO MỪNG CÁC EM ĐẾN VỚI BÀI HỌC HÔM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289609" y="-152168"/>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1264079" y="955361"/>
            <a:ext cx="9401818" cy="8376277"/>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19"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5"/>
                    <a:pt x="3142450" y="2807226"/>
                  </a:cubicBezTo>
                  <a:close/>
                  <a:moveTo>
                    <a:pt x="17780" y="2776746"/>
                  </a:moveTo>
                  <a:cubicBezTo>
                    <a:pt x="22860" y="2778016"/>
                    <a:pt x="29210" y="2780556"/>
                    <a:pt x="36830" y="2780556"/>
                  </a:cubicBezTo>
                  <a:cubicBezTo>
                    <a:pt x="124691"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80"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6"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11342399" y="1204182"/>
            <a:ext cx="6349905" cy="7142581"/>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46131">
            <a:off x="10118292" y="4286737"/>
            <a:ext cx="1309047" cy="2416026"/>
          </a:xfrm>
          <a:prstGeom prst="rect">
            <a:avLst/>
          </a:prstGeom>
        </p:spPr>
      </p:pic>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07564">
            <a:off x="15625439" y="5542791"/>
            <a:ext cx="1306774" cy="4278129"/>
          </a:xfrm>
          <a:prstGeom prst="rect">
            <a:avLst/>
          </a:prstGeom>
        </p:spPr>
      </p:pic>
      <p:pic>
        <p:nvPicPr>
          <p:cNvPr id="3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86195">
            <a:off x="9475890" y="8147802"/>
            <a:ext cx="1442800" cy="1543852"/>
          </a:xfrm>
          <a:prstGeom prst="rect">
            <a:avLst/>
          </a:prstGeom>
        </p:spPr>
      </p:pic>
      <p:pic>
        <p:nvPicPr>
          <p:cNvPr id="32" name="Picture 3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41507">
            <a:off x="15611222" y="7551258"/>
            <a:ext cx="2009278" cy="1976399"/>
          </a:xfrm>
          <a:prstGeom prst="rect">
            <a:avLst/>
          </a:prstGeom>
        </p:spPr>
      </p:pic>
      <p:pic>
        <p:nvPicPr>
          <p:cNvPr id="33" name="Picture 3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54481" y="8382264"/>
            <a:ext cx="1078851" cy="1074928"/>
          </a:xfrm>
          <a:prstGeom prst="rect">
            <a:avLst/>
          </a:prstGeom>
        </p:spPr>
      </p:pic>
      <p:sp>
        <p:nvSpPr>
          <p:cNvPr id="34" name="TextBox 34"/>
          <p:cNvSpPr txBox="1"/>
          <p:nvPr/>
        </p:nvSpPr>
        <p:spPr>
          <a:xfrm>
            <a:off x="12178882" y="5634356"/>
            <a:ext cx="4403512" cy="1559273"/>
          </a:xfrm>
          <a:prstGeom prst="rect">
            <a:avLst/>
          </a:prstGeom>
        </p:spPr>
        <p:txBody>
          <a:bodyPr wrap="square" lIns="0" tIns="0" rIns="0" bIns="0" rtlCol="0" anchor="t">
            <a:spAutoFit/>
          </a:bodyPr>
          <a:lstStyle/>
          <a:p>
            <a:pPr marL="571500" indent="-571500">
              <a:lnSpc>
                <a:spcPct val="150000"/>
              </a:lnSpc>
              <a:spcBef>
                <a:spcPct val="0"/>
              </a:spcBef>
              <a:buFont typeface="Wingdings" pitchFamily="2" charset="2"/>
              <a:buChar char="§"/>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kĩ</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thuật</a:t>
            </a:r>
            <a:r>
              <a:rPr lang="en-VN" sz="3600" dirty="0">
                <a:effectLst/>
                <a:latin typeface="Arial" panose="020B0604020202020204" pitchFamily="34" charset="0"/>
                <a:cs typeface="Arial" panose="020B0604020202020204" pitchFamily="34" charset="0"/>
              </a:rPr>
              <a:t> </a:t>
            </a:r>
            <a:endParaRPr lang="en-US" sz="3600" dirty="0">
              <a:solidFill>
                <a:srgbClr val="442816"/>
              </a:solidFill>
              <a:latin typeface="Arial" panose="020B0604020202020204" pitchFamily="34" charset="0"/>
              <a:cs typeface="Arial" panose="020B0604020202020204" pitchFamily="34" charset="0"/>
            </a:endParaRPr>
          </a:p>
        </p:txBody>
      </p:sp>
      <p:sp>
        <p:nvSpPr>
          <p:cNvPr id="35" name="TextBox 35"/>
          <p:cNvSpPr txBox="1"/>
          <p:nvPr/>
        </p:nvSpPr>
        <p:spPr>
          <a:xfrm>
            <a:off x="2070166" y="3276745"/>
            <a:ext cx="7156738" cy="3937103"/>
          </a:xfrm>
          <a:prstGeom prst="rect">
            <a:avLst/>
          </a:prstGeom>
        </p:spPr>
        <p:txBody>
          <a:bodyPr wrap="square" lIns="0" tIns="0" rIns="0" bIns="0" rtlCol="0" anchor="t">
            <a:spAutoFit/>
          </a:bodyPr>
          <a:lstStyle/>
          <a:p>
            <a:pPr algn="ctr">
              <a:lnSpc>
                <a:spcPct val="150000"/>
              </a:lnSpc>
            </a:pP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đầy</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đủ</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dung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US" sz="4400" dirty="0">
              <a:solidFill>
                <a:srgbClr val="442816"/>
              </a:solidFill>
              <a:latin typeface="Arial" panose="020B0604020202020204" pitchFamily="34" charset="0"/>
              <a:cs typeface="Arial" panose="020B0604020202020204" pitchFamily="34" charset="0"/>
            </a:endParaRPr>
          </a:p>
        </p:txBody>
      </p:sp>
      <p:sp>
        <p:nvSpPr>
          <p:cNvPr id="36" name="TextBox 36"/>
          <p:cNvSpPr txBox="1"/>
          <p:nvPr/>
        </p:nvSpPr>
        <p:spPr>
          <a:xfrm>
            <a:off x="1759134" y="1301249"/>
            <a:ext cx="7944010" cy="890115"/>
          </a:xfrm>
          <a:prstGeom prst="rect">
            <a:avLst/>
          </a:prstGeom>
        </p:spPr>
        <p:txBody>
          <a:bodyPr lIns="0" tIns="0" rIns="0" bIns="0" rtlCol="0" anchor="t">
            <a:spAutoFit/>
          </a:bodyPr>
          <a:lstStyle/>
          <a:p>
            <a:pPr algn="ctr">
              <a:lnSpc>
                <a:spcPct val="150000"/>
              </a:lnSpc>
            </a:pPr>
            <a:r>
              <a:rPr lang="en-US" sz="4400" b="1" dirty="0">
                <a:solidFill>
                  <a:srgbClr val="442816"/>
                </a:solidFill>
                <a:latin typeface="Arial" panose="020B0604020202020204" pitchFamily="34" charset="0"/>
                <a:cs typeface="Arial" panose="020B0604020202020204" pitchFamily="34" charset="0"/>
              </a:rPr>
              <a:t>2. </a:t>
            </a:r>
            <a:r>
              <a:rPr lang="en-US" sz="4400" b="1" dirty="0" err="1">
                <a:solidFill>
                  <a:srgbClr val="442816"/>
                </a:solidFill>
                <a:latin typeface="Arial" panose="020B0604020202020204" pitchFamily="34" charset="0"/>
                <a:cs typeface="Arial" panose="020B0604020202020204" pitchFamily="34" charset="0"/>
              </a:rPr>
              <a:t>Đọc</a:t>
            </a:r>
            <a:r>
              <a:rPr lang="en-US" sz="4400" b="1" dirty="0">
                <a:solidFill>
                  <a:srgbClr val="442816"/>
                </a:solidFill>
                <a:latin typeface="Arial" panose="020B0604020202020204" pitchFamily="34" charset="0"/>
                <a:cs typeface="Arial" panose="020B0604020202020204" pitchFamily="34" charset="0"/>
              </a:rPr>
              <a:t> </a:t>
            </a:r>
            <a:r>
              <a:rPr lang="en-US" sz="4400" b="1" dirty="0" err="1">
                <a:solidFill>
                  <a:srgbClr val="442816"/>
                </a:solidFill>
                <a:latin typeface="Arial" panose="020B0604020202020204" pitchFamily="34" charset="0"/>
                <a:cs typeface="Arial" panose="020B0604020202020204" pitchFamily="34" charset="0"/>
              </a:rPr>
              <a:t>bản</a:t>
            </a:r>
            <a:r>
              <a:rPr lang="en-US" sz="4400" b="1" dirty="0">
                <a:solidFill>
                  <a:srgbClr val="442816"/>
                </a:solidFill>
                <a:latin typeface="Arial" panose="020B0604020202020204" pitchFamily="34" charset="0"/>
                <a:cs typeface="Arial" panose="020B0604020202020204" pitchFamily="34" charset="0"/>
              </a:rPr>
              <a:t> </a:t>
            </a:r>
            <a:r>
              <a:rPr lang="en-US" sz="4400" b="1" dirty="0" err="1">
                <a:solidFill>
                  <a:srgbClr val="442816"/>
                </a:solidFill>
                <a:latin typeface="Arial" panose="020B0604020202020204" pitchFamily="34" charset="0"/>
                <a:cs typeface="Arial" panose="020B0604020202020204" pitchFamily="34" charset="0"/>
              </a:rPr>
              <a:t>vẽ</a:t>
            </a:r>
            <a:r>
              <a:rPr lang="en-US" sz="4400" b="1" dirty="0">
                <a:solidFill>
                  <a:srgbClr val="442816"/>
                </a:solidFill>
                <a:latin typeface="Arial" panose="020B0604020202020204" pitchFamily="34" charset="0"/>
                <a:cs typeface="Arial" panose="020B0604020202020204" pitchFamily="34" charset="0"/>
              </a:rPr>
              <a:t> chi </a:t>
            </a:r>
            <a:r>
              <a:rPr lang="en-US" sz="4400" b="1" dirty="0" err="1">
                <a:solidFill>
                  <a:srgbClr val="442816"/>
                </a:solidFill>
                <a:latin typeface="Arial" panose="020B0604020202020204" pitchFamily="34" charset="0"/>
                <a:cs typeface="Arial" panose="020B0604020202020204" pitchFamily="34" charset="0"/>
              </a:rPr>
              <a:t>tiết</a:t>
            </a:r>
            <a:endParaRPr lang="en-US" sz="4400" b="1" dirty="0">
              <a:solidFill>
                <a:srgbClr val="442816"/>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A3E7422-D13E-BA88-778E-9A0E700295AA}"/>
              </a:ext>
            </a:extLst>
          </p:cNvPr>
          <p:cNvSpPr txBox="1"/>
          <p:nvPr/>
        </p:nvSpPr>
        <p:spPr>
          <a:xfrm>
            <a:off x="11725584" y="1738892"/>
            <a:ext cx="5642663" cy="3313599"/>
          </a:xfrm>
          <a:prstGeom prst="rect">
            <a:avLst/>
          </a:prstGeom>
          <a:noFill/>
        </p:spPr>
        <p:txBody>
          <a:bodyPr wrap="square">
            <a:spAutoFit/>
          </a:bodyPr>
          <a:lstStyle/>
          <a:p>
            <a:pPr marL="571500" indent="-571500">
              <a:lnSpc>
                <a:spcPct val="150000"/>
              </a:lnSpc>
              <a:buFont typeface="Wingdings" pitchFamily="2" charset="2"/>
              <a:buChar char="§"/>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Left)">
                                      <p:cBhvr>
                                        <p:cTn id="12" dur="500"/>
                                        <p:tgtEl>
                                          <p:spTgt spid="29"/>
                                        </p:tgtEl>
                                      </p:cBhvr>
                                    </p:animEffect>
                                  </p:childTnLst>
                                </p:cTn>
                              </p:par>
                              <p:par>
                                <p:cTn id="13" presetID="18"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trips(downLeft)">
                                      <p:cBhvr>
                                        <p:cTn id="15" dur="500"/>
                                        <p:tgtEl>
                                          <p:spTgt spid="2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strips(downLeft)">
                                      <p:cBhvr>
                                        <p:cTn id="18" dur="500"/>
                                        <p:tgtEl>
                                          <p:spTgt spid="3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Left)">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784737" y="870343"/>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3" y="2885022"/>
                    <a:pt x="2929487" y="2886292"/>
                  </a:cubicBezTo>
                  <a:lnTo>
                    <a:pt x="2862533" y="2886292"/>
                  </a:lnTo>
                  <a:cubicBezTo>
                    <a:pt x="2706306" y="2885022"/>
                    <a:pt x="965498" y="2883752"/>
                    <a:pt x="809272" y="2881212"/>
                  </a:cubicBezTo>
                  <a:cubicBezTo>
                    <a:pt x="715536" y="2879942"/>
                    <a:pt x="621801" y="2874862"/>
                    <a:pt x="528065" y="2872322"/>
                  </a:cubicBezTo>
                  <a:cubicBezTo>
                    <a:pt x="358448"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5"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10" y="2867242"/>
                    <a:pt x="3799891" y="2867242"/>
                  </a:cubicBezTo>
                  <a:cubicBezTo>
                    <a:pt x="3915945" y="2867242"/>
                    <a:pt x="4027535" y="2863432"/>
                    <a:pt x="4143589" y="2863432"/>
                  </a:cubicBezTo>
                  <a:cubicBezTo>
                    <a:pt x="4281961" y="2863432"/>
                    <a:pt x="4415869" y="2864702"/>
                    <a:pt x="4554241" y="2864702"/>
                  </a:cubicBezTo>
                  <a:cubicBezTo>
                    <a:pt x="4737249" y="2864702"/>
                    <a:pt x="4924721"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8"/>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7607" y="7034790"/>
            <a:ext cx="3487920" cy="235276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6478">
            <a:off x="7824068" y="3719006"/>
            <a:ext cx="1901909" cy="1666764"/>
          </a:xfrm>
          <a:prstGeom prst="rect">
            <a:avLst/>
          </a:prstGeom>
        </p:spPr>
      </p:pic>
      <p:sp>
        <p:nvSpPr>
          <p:cNvPr id="33" name="TextBox 33"/>
          <p:cNvSpPr txBox="1"/>
          <p:nvPr/>
        </p:nvSpPr>
        <p:spPr>
          <a:xfrm>
            <a:off x="-254714" y="914008"/>
            <a:ext cx="10772428" cy="1396601"/>
          </a:xfrm>
          <a:prstGeom prst="rect">
            <a:avLst/>
          </a:prstGeom>
        </p:spPr>
        <p:txBody>
          <a:bodyPr lIns="0" tIns="0" rIns="0" bIns="0" rtlCol="0" anchor="t">
            <a:spAutoFit/>
          </a:bodyPr>
          <a:lstStyle/>
          <a:p>
            <a:pPr algn="ctr">
              <a:lnSpc>
                <a:spcPts val="12719"/>
              </a:lnSpc>
            </a:pPr>
            <a:r>
              <a:rPr lang="en-US" sz="6000" b="1" dirty="0">
                <a:solidFill>
                  <a:srgbClr val="442816"/>
                </a:solidFill>
                <a:latin typeface="Arial" panose="020B0604020202020204" pitchFamily="34" charset="0"/>
                <a:cs typeface="Arial" panose="020B0604020202020204" pitchFamily="34" charset="0"/>
              </a:rPr>
              <a:t>3. </a:t>
            </a:r>
            <a:r>
              <a:rPr lang="en-US" sz="6000" b="1" dirty="0" err="1">
                <a:solidFill>
                  <a:srgbClr val="442816"/>
                </a:solidFill>
                <a:latin typeface="Arial" panose="020B0604020202020204" pitchFamily="34" charset="0"/>
                <a:cs typeface="Arial" panose="020B0604020202020204" pitchFamily="34" charset="0"/>
              </a:rPr>
              <a:t>Lập</a:t>
            </a:r>
            <a:r>
              <a:rPr lang="en-US" sz="6000" b="1" dirty="0">
                <a:solidFill>
                  <a:srgbClr val="442816"/>
                </a:solidFill>
                <a:latin typeface="Arial" panose="020B0604020202020204" pitchFamily="34" charset="0"/>
                <a:cs typeface="Arial" panose="020B0604020202020204" pitchFamily="34" charset="0"/>
              </a:rPr>
              <a:t> </a:t>
            </a:r>
            <a:r>
              <a:rPr lang="en-US" sz="6000" b="1" dirty="0" err="1">
                <a:solidFill>
                  <a:srgbClr val="442816"/>
                </a:solidFill>
                <a:latin typeface="Arial" panose="020B0604020202020204" pitchFamily="34" charset="0"/>
                <a:cs typeface="Arial" panose="020B0604020202020204" pitchFamily="34" charset="0"/>
              </a:rPr>
              <a:t>bản</a:t>
            </a:r>
            <a:r>
              <a:rPr lang="en-US" sz="6000" b="1" dirty="0">
                <a:solidFill>
                  <a:srgbClr val="442816"/>
                </a:solidFill>
                <a:latin typeface="Arial" panose="020B0604020202020204" pitchFamily="34" charset="0"/>
                <a:cs typeface="Arial" panose="020B0604020202020204" pitchFamily="34" charset="0"/>
              </a:rPr>
              <a:t> </a:t>
            </a:r>
            <a:r>
              <a:rPr lang="en-US" sz="6000" b="1" dirty="0" err="1">
                <a:solidFill>
                  <a:srgbClr val="442816"/>
                </a:solidFill>
                <a:latin typeface="Arial" panose="020B0604020202020204" pitchFamily="34" charset="0"/>
                <a:cs typeface="Arial" panose="020B0604020202020204" pitchFamily="34" charset="0"/>
              </a:rPr>
              <a:t>vẽ</a:t>
            </a:r>
            <a:r>
              <a:rPr lang="en-US" sz="6000" b="1" dirty="0">
                <a:solidFill>
                  <a:srgbClr val="442816"/>
                </a:solidFill>
                <a:latin typeface="Arial" panose="020B0604020202020204" pitchFamily="34" charset="0"/>
                <a:cs typeface="Arial" panose="020B0604020202020204" pitchFamily="34" charset="0"/>
              </a:rPr>
              <a:t> chi </a:t>
            </a:r>
            <a:r>
              <a:rPr lang="en-US" sz="6000" b="1" dirty="0" err="1">
                <a:solidFill>
                  <a:srgbClr val="442816"/>
                </a:solidFill>
                <a:latin typeface="Arial" panose="020B0604020202020204" pitchFamily="34" charset="0"/>
                <a:cs typeface="Arial" panose="020B0604020202020204" pitchFamily="34" charset="0"/>
              </a:rPr>
              <a:t>tiết</a:t>
            </a:r>
            <a:endParaRPr lang="en-US" sz="6000" b="1" dirty="0">
              <a:solidFill>
                <a:srgbClr val="442816"/>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E652B13-2D81-A619-1CFD-1460C0CACCB4}"/>
              </a:ext>
            </a:extLst>
          </p:cNvPr>
          <p:cNvSpPr txBox="1"/>
          <p:nvPr/>
        </p:nvSpPr>
        <p:spPr>
          <a:xfrm>
            <a:off x="1371382" y="2953171"/>
            <a:ext cx="6578318" cy="3671583"/>
          </a:xfrm>
          <a:prstGeom prst="rect">
            <a:avLst/>
          </a:prstGeom>
          <a:noFill/>
        </p:spPr>
        <p:txBody>
          <a:bodyPr wrap="square">
            <a:spAutoFit/>
          </a:bodyPr>
          <a:lstStyle/>
          <a:p>
            <a:pPr>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óm tắt các bước lập bản vẽ chi tiết và thực hiện lại các bước lập bản vẽ chi tiết của ví dụ trng 82 SGK.</a:t>
            </a:r>
            <a:endParaRPr lang="en-VN" sz="4000" dirty="0">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98ADB0E0-D09D-B79C-C5C9-9644E6BF2C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306" y="1987560"/>
            <a:ext cx="7404914" cy="65870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900916" y="190500"/>
            <a:ext cx="17387084" cy="10096500"/>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3" y="2885022"/>
                    <a:pt x="2929487" y="2886292"/>
                  </a:cubicBezTo>
                  <a:lnTo>
                    <a:pt x="2862533" y="2886292"/>
                  </a:lnTo>
                  <a:cubicBezTo>
                    <a:pt x="2706306" y="2885022"/>
                    <a:pt x="965498" y="2883752"/>
                    <a:pt x="809272" y="2881212"/>
                  </a:cubicBezTo>
                  <a:cubicBezTo>
                    <a:pt x="715536" y="2879942"/>
                    <a:pt x="621801" y="2874862"/>
                    <a:pt x="528065" y="2872322"/>
                  </a:cubicBezTo>
                  <a:cubicBezTo>
                    <a:pt x="358448"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5"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10" y="2867242"/>
                    <a:pt x="3799891" y="2867242"/>
                  </a:cubicBezTo>
                  <a:cubicBezTo>
                    <a:pt x="3915945" y="2867242"/>
                    <a:pt x="4027535" y="2863432"/>
                    <a:pt x="4143589" y="2863432"/>
                  </a:cubicBezTo>
                  <a:cubicBezTo>
                    <a:pt x="4281961" y="2863432"/>
                    <a:pt x="4415869" y="2864702"/>
                    <a:pt x="4554241" y="2864702"/>
                  </a:cubicBezTo>
                  <a:cubicBezTo>
                    <a:pt x="4737249" y="2864702"/>
                    <a:pt x="4924721"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8"/>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4" name="Rectangle: Rounded Corners 1">
            <a:extLst>
              <a:ext uri="{FF2B5EF4-FFF2-40B4-BE49-F238E27FC236}">
                <a16:creationId xmlns:a16="http://schemas.microsoft.com/office/drawing/2014/main" id="{7B3AD480-56A4-47A3-D585-98BB6A4CBBA9}"/>
              </a:ext>
            </a:extLst>
          </p:cNvPr>
          <p:cNvSpPr/>
          <p:nvPr/>
        </p:nvSpPr>
        <p:spPr>
          <a:xfrm>
            <a:off x="8166896" y="3051872"/>
            <a:ext cx="9114588" cy="1852392"/>
          </a:xfrm>
          <a:prstGeom prst="roundRect">
            <a:avLst>
              <a:gd name="adj" fmla="val 35126"/>
            </a:avLst>
          </a:prstGeom>
          <a:solidFill>
            <a:srgbClr val="41A8C4"/>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9Slide03 Roboto Medium" panose="02000000000000000000" pitchFamily="2" charset="0"/>
              <a:ea typeface="#9Slide03 Roboto Medium" panose="02000000000000000000" pitchFamily="2" charset="0"/>
            </a:endParaRPr>
          </a:p>
        </p:txBody>
      </p:sp>
      <p:sp>
        <p:nvSpPr>
          <p:cNvPr id="35" name="Rectangle: Rounded Corners 2">
            <a:extLst>
              <a:ext uri="{FF2B5EF4-FFF2-40B4-BE49-F238E27FC236}">
                <a16:creationId xmlns:a16="http://schemas.microsoft.com/office/drawing/2014/main" id="{09CBEC37-BE1F-3B97-CD73-B753D8360CD9}"/>
              </a:ext>
            </a:extLst>
          </p:cNvPr>
          <p:cNvSpPr/>
          <p:nvPr/>
        </p:nvSpPr>
        <p:spPr>
          <a:xfrm>
            <a:off x="8198237" y="5500159"/>
            <a:ext cx="9188847" cy="1373208"/>
          </a:xfrm>
          <a:prstGeom prst="roundRect">
            <a:avLst>
              <a:gd name="adj" fmla="val 35126"/>
            </a:avLst>
          </a:prstGeom>
          <a:solidFill>
            <a:srgbClr val="41A8C4"/>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9Slide03 Roboto Medium" panose="02000000000000000000" pitchFamily="2" charset="0"/>
              <a:ea typeface="#9Slide03 Roboto Medium" panose="02000000000000000000" pitchFamily="2" charset="0"/>
            </a:endParaRPr>
          </a:p>
        </p:txBody>
      </p:sp>
      <p:grpSp>
        <p:nvGrpSpPr>
          <p:cNvPr id="40" name="Group 39">
            <a:extLst>
              <a:ext uri="{FF2B5EF4-FFF2-40B4-BE49-F238E27FC236}">
                <a16:creationId xmlns:a16="http://schemas.microsoft.com/office/drawing/2014/main" id="{C6E15127-A872-9ADD-DCD9-AB18A3A5B661}"/>
              </a:ext>
            </a:extLst>
          </p:cNvPr>
          <p:cNvGrpSpPr/>
          <p:nvPr/>
        </p:nvGrpSpPr>
        <p:grpSpPr>
          <a:xfrm>
            <a:off x="6497805" y="3906141"/>
            <a:ext cx="1567029" cy="376653"/>
            <a:chOff x="4798817" y="1889558"/>
            <a:chExt cx="1114914" cy="251102"/>
          </a:xfrm>
        </p:grpSpPr>
        <p:cxnSp>
          <p:nvCxnSpPr>
            <p:cNvPr id="41" name="Straight Connector 40">
              <a:extLst>
                <a:ext uri="{FF2B5EF4-FFF2-40B4-BE49-F238E27FC236}">
                  <a16:creationId xmlns:a16="http://schemas.microsoft.com/office/drawing/2014/main" id="{B53FA9E3-41CA-1BEA-03BE-623A2C17C921}"/>
                </a:ext>
              </a:extLst>
            </p:cNvPr>
            <p:cNvCxnSpPr>
              <a:cxnSpLocks/>
            </p:cNvCxnSpPr>
            <p:nvPr/>
          </p:nvCxnSpPr>
          <p:spPr>
            <a:xfrm flipV="1">
              <a:off x="4798817" y="1889558"/>
              <a:ext cx="287975" cy="251102"/>
            </a:xfrm>
            <a:prstGeom prst="line">
              <a:avLst/>
            </a:prstGeom>
            <a:noFill/>
            <a:ln w="28575" cap="flat" cmpd="sng" algn="ctr">
              <a:solidFill>
                <a:srgbClr val="41A8C4"/>
              </a:solidFill>
              <a:prstDash val="solid"/>
              <a:miter lim="800000"/>
            </a:ln>
            <a:effectLst/>
          </p:spPr>
        </p:cxnSp>
        <p:cxnSp>
          <p:nvCxnSpPr>
            <p:cNvPr id="42" name="Straight Arrow Connector 41">
              <a:extLst>
                <a:ext uri="{FF2B5EF4-FFF2-40B4-BE49-F238E27FC236}">
                  <a16:creationId xmlns:a16="http://schemas.microsoft.com/office/drawing/2014/main" id="{67BBA0A6-D688-B771-B9D8-32B57623FFF8}"/>
                </a:ext>
              </a:extLst>
            </p:cNvPr>
            <p:cNvCxnSpPr>
              <a:cxnSpLocks/>
            </p:cNvCxnSpPr>
            <p:nvPr/>
          </p:nvCxnSpPr>
          <p:spPr>
            <a:xfrm>
              <a:off x="5078083" y="1889558"/>
              <a:ext cx="835648" cy="0"/>
            </a:xfrm>
            <a:prstGeom prst="straightConnector1">
              <a:avLst/>
            </a:prstGeom>
            <a:noFill/>
            <a:ln w="28575" cap="flat" cmpd="sng" algn="ctr">
              <a:solidFill>
                <a:srgbClr val="41A8C4"/>
              </a:solidFill>
              <a:prstDash val="solid"/>
              <a:miter lim="800000"/>
              <a:tailEnd type="triangle"/>
            </a:ln>
            <a:effectLst/>
          </p:spPr>
        </p:cxnSp>
      </p:grpSp>
      <p:sp>
        <p:nvSpPr>
          <p:cNvPr id="43" name="TextBox 42">
            <a:extLst>
              <a:ext uri="{FF2B5EF4-FFF2-40B4-BE49-F238E27FC236}">
                <a16:creationId xmlns:a16="http://schemas.microsoft.com/office/drawing/2014/main" id="{FF5EB261-6E3C-E916-F71C-571670B4D811}"/>
              </a:ext>
            </a:extLst>
          </p:cNvPr>
          <p:cNvSpPr txBox="1"/>
          <p:nvPr/>
        </p:nvSpPr>
        <p:spPr>
          <a:xfrm>
            <a:off x="8422311" y="3066899"/>
            <a:ext cx="8429913" cy="1685846"/>
          </a:xfrm>
          <a:prstGeom prst="rect">
            <a:avLst/>
          </a:prstGeom>
          <a:noFill/>
        </p:spPr>
        <p:txBody>
          <a:bodyPr wrap="square">
            <a:spAutoFit/>
          </a:bodyPr>
          <a:lstStyle/>
          <a:p>
            <a:pPr algn="just">
              <a:lnSpc>
                <a:spcPct val="150000"/>
              </a:lnSpc>
            </a:pPr>
            <a:r>
              <a:rPr lang="vi-VN" sz="2400" dirty="0">
                <a:solidFill>
                  <a:schemeClr val="bg1"/>
                </a:solidFill>
                <a:latin typeface="Arial" panose="020B0604020202020204" pitchFamily="34" charset="0"/>
                <a:cs typeface="Arial" panose="020B0604020202020204" pitchFamily="34" charset="0"/>
              </a:rPr>
              <a:t>Bước 2. Chọn phương án biểu diễn. Phương án biểu diễn phải thể hiện đầy đủ và rõ ràng hình dạng, cấu tạo bên ngoài và bên trong chi tiết</a:t>
            </a:r>
            <a:r>
              <a:rPr lang="en-VN"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grpSp>
        <p:nvGrpSpPr>
          <p:cNvPr id="44" name="Group 43">
            <a:extLst>
              <a:ext uri="{FF2B5EF4-FFF2-40B4-BE49-F238E27FC236}">
                <a16:creationId xmlns:a16="http://schemas.microsoft.com/office/drawing/2014/main" id="{7222BE23-62E3-F161-DD40-DE4760DC21AF}"/>
              </a:ext>
            </a:extLst>
          </p:cNvPr>
          <p:cNvGrpSpPr/>
          <p:nvPr/>
        </p:nvGrpSpPr>
        <p:grpSpPr>
          <a:xfrm>
            <a:off x="6500404" y="5874714"/>
            <a:ext cx="1672371" cy="400523"/>
            <a:chOff x="4800602" y="4247277"/>
            <a:chExt cx="1114914" cy="267015"/>
          </a:xfrm>
        </p:grpSpPr>
        <p:cxnSp>
          <p:nvCxnSpPr>
            <p:cNvPr id="45" name="Straight Connector 44">
              <a:extLst>
                <a:ext uri="{FF2B5EF4-FFF2-40B4-BE49-F238E27FC236}">
                  <a16:creationId xmlns:a16="http://schemas.microsoft.com/office/drawing/2014/main" id="{37E1AF04-B757-B39A-5C9E-04F0E44E13F6}"/>
                </a:ext>
              </a:extLst>
            </p:cNvPr>
            <p:cNvCxnSpPr>
              <a:cxnSpLocks/>
            </p:cNvCxnSpPr>
            <p:nvPr/>
          </p:nvCxnSpPr>
          <p:spPr>
            <a:xfrm>
              <a:off x="4800602" y="4247277"/>
              <a:ext cx="287975" cy="267015"/>
            </a:xfrm>
            <a:prstGeom prst="line">
              <a:avLst/>
            </a:prstGeom>
            <a:noFill/>
            <a:ln w="28575" cap="flat" cmpd="sng" algn="ctr">
              <a:solidFill>
                <a:srgbClr val="41A8C4"/>
              </a:solidFill>
              <a:prstDash val="solid"/>
              <a:miter lim="800000"/>
            </a:ln>
            <a:effectLst/>
          </p:spPr>
        </p:cxnSp>
        <p:cxnSp>
          <p:nvCxnSpPr>
            <p:cNvPr id="46" name="Straight Arrow Connector 45">
              <a:extLst>
                <a:ext uri="{FF2B5EF4-FFF2-40B4-BE49-F238E27FC236}">
                  <a16:creationId xmlns:a16="http://schemas.microsoft.com/office/drawing/2014/main" id="{0B477AB1-F38A-FA2F-71D9-1B8EF3E5FB20}"/>
                </a:ext>
              </a:extLst>
            </p:cNvPr>
            <p:cNvCxnSpPr>
              <a:cxnSpLocks/>
            </p:cNvCxnSpPr>
            <p:nvPr/>
          </p:nvCxnSpPr>
          <p:spPr>
            <a:xfrm>
              <a:off x="5079868" y="4514292"/>
              <a:ext cx="835648" cy="0"/>
            </a:xfrm>
            <a:prstGeom prst="straightConnector1">
              <a:avLst/>
            </a:prstGeom>
            <a:noFill/>
            <a:ln w="28575" cap="flat" cmpd="sng" algn="ctr">
              <a:solidFill>
                <a:srgbClr val="41A8C4"/>
              </a:solidFill>
              <a:prstDash val="solid"/>
              <a:miter lim="800000"/>
              <a:tailEnd type="triangle"/>
            </a:ln>
            <a:effectLst/>
          </p:spPr>
        </p:cxnSp>
      </p:grpSp>
      <p:sp>
        <p:nvSpPr>
          <p:cNvPr id="47" name="TextBox 46">
            <a:extLst>
              <a:ext uri="{FF2B5EF4-FFF2-40B4-BE49-F238E27FC236}">
                <a16:creationId xmlns:a16="http://schemas.microsoft.com/office/drawing/2014/main" id="{9827AB0C-2E27-4C0F-19D7-C11FF181A29B}"/>
              </a:ext>
            </a:extLst>
          </p:cNvPr>
          <p:cNvSpPr txBox="1"/>
          <p:nvPr/>
        </p:nvSpPr>
        <p:spPr>
          <a:xfrm>
            <a:off x="8392152" y="5857597"/>
            <a:ext cx="9177296" cy="577850"/>
          </a:xfrm>
          <a:prstGeom prst="rect">
            <a:avLst/>
          </a:prstGeom>
          <a:noFill/>
        </p:spPr>
        <p:txBody>
          <a:bodyPr wrap="square">
            <a:spAutoFit/>
          </a:bodyPr>
          <a:lstStyle/>
          <a:p>
            <a:pPr algn="just">
              <a:lnSpc>
                <a:spcPct val="150000"/>
              </a:lnSpc>
            </a:pPr>
            <a:r>
              <a:rPr lang="vi-VN" sz="2400" dirty="0">
                <a:solidFill>
                  <a:schemeClr val="bg1"/>
                </a:solidFill>
                <a:latin typeface="Arial" panose="020B0604020202020204" pitchFamily="34" charset="0"/>
                <a:cs typeface="Arial" panose="020B0604020202020204" pitchFamily="34" charset="0"/>
              </a:rPr>
              <a:t>Bước 3. Về các hình biểu diễn</a:t>
            </a:r>
            <a:r>
              <a:rPr lang="en-VN"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49" name="Rectangle: Rounded Corners 1">
            <a:extLst>
              <a:ext uri="{FF2B5EF4-FFF2-40B4-BE49-F238E27FC236}">
                <a16:creationId xmlns:a16="http://schemas.microsoft.com/office/drawing/2014/main" id="{47F5F139-2992-7B04-9643-A84530434FD5}"/>
              </a:ext>
            </a:extLst>
          </p:cNvPr>
          <p:cNvSpPr/>
          <p:nvPr/>
        </p:nvSpPr>
        <p:spPr>
          <a:xfrm>
            <a:off x="7156582" y="699577"/>
            <a:ext cx="9114588" cy="1852392"/>
          </a:xfrm>
          <a:prstGeom prst="roundRect">
            <a:avLst>
              <a:gd name="adj" fmla="val 35126"/>
            </a:avLst>
          </a:prstGeom>
          <a:solidFill>
            <a:srgbClr val="41A8C4"/>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9Slide03 Roboto Medium" panose="02000000000000000000" pitchFamily="2" charset="0"/>
              <a:ea typeface="#9Slide03 Roboto Medium" panose="02000000000000000000" pitchFamily="2" charset="0"/>
            </a:endParaRPr>
          </a:p>
        </p:txBody>
      </p:sp>
      <p:grpSp>
        <p:nvGrpSpPr>
          <p:cNvPr id="50" name="Group 49">
            <a:extLst>
              <a:ext uri="{FF2B5EF4-FFF2-40B4-BE49-F238E27FC236}">
                <a16:creationId xmlns:a16="http://schemas.microsoft.com/office/drawing/2014/main" id="{0C522890-919E-0F49-B02F-6A1F08FC93B4}"/>
              </a:ext>
            </a:extLst>
          </p:cNvPr>
          <p:cNvGrpSpPr/>
          <p:nvPr/>
        </p:nvGrpSpPr>
        <p:grpSpPr>
          <a:xfrm>
            <a:off x="5497854" y="1596866"/>
            <a:ext cx="1567029" cy="955103"/>
            <a:chOff x="4798817" y="1889558"/>
            <a:chExt cx="1114914" cy="251102"/>
          </a:xfrm>
        </p:grpSpPr>
        <p:cxnSp>
          <p:nvCxnSpPr>
            <p:cNvPr id="51" name="Straight Connector 50">
              <a:extLst>
                <a:ext uri="{FF2B5EF4-FFF2-40B4-BE49-F238E27FC236}">
                  <a16:creationId xmlns:a16="http://schemas.microsoft.com/office/drawing/2014/main" id="{F3C4E227-B840-9C6C-87A4-D25179CCEB45}"/>
                </a:ext>
              </a:extLst>
            </p:cNvPr>
            <p:cNvCxnSpPr>
              <a:cxnSpLocks/>
            </p:cNvCxnSpPr>
            <p:nvPr/>
          </p:nvCxnSpPr>
          <p:spPr>
            <a:xfrm flipV="1">
              <a:off x="4798817" y="1889558"/>
              <a:ext cx="287975" cy="251102"/>
            </a:xfrm>
            <a:prstGeom prst="line">
              <a:avLst/>
            </a:prstGeom>
            <a:noFill/>
            <a:ln w="28575" cap="flat" cmpd="sng" algn="ctr">
              <a:solidFill>
                <a:srgbClr val="41A8C4"/>
              </a:solidFill>
              <a:prstDash val="solid"/>
              <a:miter lim="800000"/>
            </a:ln>
            <a:effectLst/>
          </p:spPr>
        </p:cxnSp>
        <p:cxnSp>
          <p:nvCxnSpPr>
            <p:cNvPr id="52" name="Straight Arrow Connector 51">
              <a:extLst>
                <a:ext uri="{FF2B5EF4-FFF2-40B4-BE49-F238E27FC236}">
                  <a16:creationId xmlns:a16="http://schemas.microsoft.com/office/drawing/2014/main" id="{D51C4641-C073-3D16-6D7D-8CAD2662B3B0}"/>
                </a:ext>
              </a:extLst>
            </p:cNvPr>
            <p:cNvCxnSpPr>
              <a:cxnSpLocks/>
            </p:cNvCxnSpPr>
            <p:nvPr/>
          </p:nvCxnSpPr>
          <p:spPr>
            <a:xfrm>
              <a:off x="5078083" y="1889558"/>
              <a:ext cx="835648" cy="0"/>
            </a:xfrm>
            <a:prstGeom prst="straightConnector1">
              <a:avLst/>
            </a:prstGeom>
            <a:noFill/>
            <a:ln w="28575" cap="flat" cmpd="sng" algn="ctr">
              <a:solidFill>
                <a:srgbClr val="41A8C4"/>
              </a:solidFill>
              <a:prstDash val="solid"/>
              <a:miter lim="800000"/>
              <a:tailEnd type="triangle"/>
            </a:ln>
            <a:effectLst/>
          </p:spPr>
        </p:cxnSp>
      </p:grpSp>
      <p:sp>
        <p:nvSpPr>
          <p:cNvPr id="53" name="TextBox 52">
            <a:extLst>
              <a:ext uri="{FF2B5EF4-FFF2-40B4-BE49-F238E27FC236}">
                <a16:creationId xmlns:a16="http://schemas.microsoft.com/office/drawing/2014/main" id="{13620BEE-F7A4-7FFB-3E09-98350EEE33EB}"/>
              </a:ext>
            </a:extLst>
          </p:cNvPr>
          <p:cNvSpPr txBox="1"/>
          <p:nvPr/>
        </p:nvSpPr>
        <p:spPr>
          <a:xfrm>
            <a:off x="7613345" y="810133"/>
            <a:ext cx="8429913" cy="1685846"/>
          </a:xfrm>
          <a:prstGeom prst="rect">
            <a:avLst/>
          </a:prstGeom>
          <a:noFill/>
        </p:spPr>
        <p:txBody>
          <a:bodyPr wrap="square">
            <a:spAutoFit/>
          </a:bodyPr>
          <a:lstStyle/>
          <a:p>
            <a:pPr algn="just">
              <a:lnSpc>
                <a:spcPct val="150000"/>
              </a:lnSpc>
            </a:pPr>
            <a:r>
              <a:rPr lang="en-US" sz="240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Bước</a:t>
            </a:r>
            <a:r>
              <a:rPr lang="en-US" sz="240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1: </a:t>
            </a:r>
            <a:r>
              <a:rPr lang="fr-FR" sz="2400" dirty="0" err="1">
                <a:solidFill>
                  <a:schemeClr val="bg1"/>
                </a:solidFill>
                <a:latin typeface="Arial" panose="020B0604020202020204" pitchFamily="34" charset="0"/>
                <a:cs typeface="Arial" panose="020B0604020202020204" pitchFamily="34" charset="0"/>
              </a:rPr>
              <a:t>Tìm</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hiểu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công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dụng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yêu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cầu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kĩ</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thuật</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của</a:t>
            </a:r>
            <a:r>
              <a:rPr lang="fr-FR" sz="2400" dirty="0">
                <a:solidFill>
                  <a:schemeClr val="bg1"/>
                </a:solidFill>
                <a:latin typeface="Arial" panose="020B0604020202020204" pitchFamily="34" charset="0"/>
                <a:cs typeface="Arial" panose="020B0604020202020204" pitchFamily="34" charset="0"/>
              </a:rPr>
              <a:t> chi </a:t>
            </a:r>
            <a:r>
              <a:rPr lang="fr-FR" sz="2400" dirty="0" err="1">
                <a:solidFill>
                  <a:schemeClr val="bg1"/>
                </a:solidFill>
                <a:latin typeface="Arial" panose="020B0604020202020204" pitchFamily="34" charset="0"/>
                <a:cs typeface="Arial" panose="020B0604020202020204" pitchFamily="34" charset="0"/>
              </a:rPr>
              <a:t>tiết</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Để</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thực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hiện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được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bước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này</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trước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hết</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cần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nghiên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cứu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đọc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các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tài</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liệu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liên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quan</a:t>
            </a:r>
            <a:r>
              <a:rPr lang="en-VN"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54" name="Picture 53">
            <a:extLst>
              <a:ext uri="{FF2B5EF4-FFF2-40B4-BE49-F238E27FC236}">
                <a16:creationId xmlns:a16="http://schemas.microsoft.com/office/drawing/2014/main" id="{8B47F9FF-1DB9-9663-387D-9988C453A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802" y="2659510"/>
            <a:ext cx="5410323" cy="3798384"/>
          </a:xfrm>
          <a:prstGeom prst="rect">
            <a:avLst/>
          </a:prstGeom>
        </p:spPr>
      </p:pic>
      <p:grpSp>
        <p:nvGrpSpPr>
          <p:cNvPr id="55" name="Group 54">
            <a:extLst>
              <a:ext uri="{FF2B5EF4-FFF2-40B4-BE49-F238E27FC236}">
                <a16:creationId xmlns:a16="http://schemas.microsoft.com/office/drawing/2014/main" id="{0066D0F6-512D-B1CB-20CE-65D15BEC35CA}"/>
              </a:ext>
            </a:extLst>
          </p:cNvPr>
          <p:cNvGrpSpPr/>
          <p:nvPr/>
        </p:nvGrpSpPr>
        <p:grpSpPr>
          <a:xfrm>
            <a:off x="5079254" y="6591181"/>
            <a:ext cx="1866409" cy="1890549"/>
            <a:chOff x="4800602" y="4247277"/>
            <a:chExt cx="1114914" cy="267015"/>
          </a:xfrm>
        </p:grpSpPr>
        <p:cxnSp>
          <p:nvCxnSpPr>
            <p:cNvPr id="56" name="Straight Connector 55">
              <a:extLst>
                <a:ext uri="{FF2B5EF4-FFF2-40B4-BE49-F238E27FC236}">
                  <a16:creationId xmlns:a16="http://schemas.microsoft.com/office/drawing/2014/main" id="{9FB43C5B-DB00-773B-FF8D-19D2BAFFB33A}"/>
                </a:ext>
              </a:extLst>
            </p:cNvPr>
            <p:cNvCxnSpPr>
              <a:cxnSpLocks/>
            </p:cNvCxnSpPr>
            <p:nvPr/>
          </p:nvCxnSpPr>
          <p:spPr>
            <a:xfrm>
              <a:off x="4800602" y="4247277"/>
              <a:ext cx="287975" cy="267015"/>
            </a:xfrm>
            <a:prstGeom prst="line">
              <a:avLst/>
            </a:prstGeom>
            <a:noFill/>
            <a:ln w="28575" cap="flat" cmpd="sng" algn="ctr">
              <a:solidFill>
                <a:srgbClr val="41A8C4"/>
              </a:solidFill>
              <a:prstDash val="solid"/>
              <a:miter lim="800000"/>
            </a:ln>
            <a:effectLst/>
          </p:spPr>
        </p:cxnSp>
        <p:cxnSp>
          <p:nvCxnSpPr>
            <p:cNvPr id="57" name="Straight Arrow Connector 56">
              <a:extLst>
                <a:ext uri="{FF2B5EF4-FFF2-40B4-BE49-F238E27FC236}">
                  <a16:creationId xmlns:a16="http://schemas.microsoft.com/office/drawing/2014/main" id="{F6AA62F1-FEA9-A223-8822-1908910D9C51}"/>
                </a:ext>
              </a:extLst>
            </p:cNvPr>
            <p:cNvCxnSpPr>
              <a:cxnSpLocks/>
            </p:cNvCxnSpPr>
            <p:nvPr/>
          </p:nvCxnSpPr>
          <p:spPr>
            <a:xfrm>
              <a:off x="5079868" y="4514292"/>
              <a:ext cx="835648" cy="0"/>
            </a:xfrm>
            <a:prstGeom prst="straightConnector1">
              <a:avLst/>
            </a:prstGeom>
            <a:noFill/>
            <a:ln w="28575" cap="flat" cmpd="sng" algn="ctr">
              <a:solidFill>
                <a:srgbClr val="41A8C4"/>
              </a:solidFill>
              <a:prstDash val="solid"/>
              <a:miter lim="800000"/>
              <a:tailEnd type="triangle"/>
            </a:ln>
            <a:effectLst/>
          </p:spPr>
        </p:cxnSp>
      </p:grpSp>
      <p:sp>
        <p:nvSpPr>
          <p:cNvPr id="58" name="Rectangle: Rounded Corners 2">
            <a:extLst>
              <a:ext uri="{FF2B5EF4-FFF2-40B4-BE49-F238E27FC236}">
                <a16:creationId xmlns:a16="http://schemas.microsoft.com/office/drawing/2014/main" id="{E2AA5E9F-7ADB-D63D-FE44-E659492FA333}"/>
              </a:ext>
            </a:extLst>
          </p:cNvPr>
          <p:cNvSpPr/>
          <p:nvPr/>
        </p:nvSpPr>
        <p:spPr>
          <a:xfrm>
            <a:off x="6992176" y="7739418"/>
            <a:ext cx="9188847" cy="1373208"/>
          </a:xfrm>
          <a:prstGeom prst="roundRect">
            <a:avLst>
              <a:gd name="adj" fmla="val 35126"/>
            </a:avLst>
          </a:prstGeom>
          <a:solidFill>
            <a:srgbClr val="41A8C4"/>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9Slide03 Roboto Medium" panose="02000000000000000000" pitchFamily="2" charset="0"/>
              <a:ea typeface="#9Slide03 Roboto Medium" panose="02000000000000000000" pitchFamily="2" charset="0"/>
            </a:endParaRPr>
          </a:p>
        </p:txBody>
      </p:sp>
      <p:sp>
        <p:nvSpPr>
          <p:cNvPr id="59" name="TextBox 58">
            <a:extLst>
              <a:ext uri="{FF2B5EF4-FFF2-40B4-BE49-F238E27FC236}">
                <a16:creationId xmlns:a16="http://schemas.microsoft.com/office/drawing/2014/main" id="{53EAC4DE-57B8-0D08-CABE-6FD9F8509484}"/>
              </a:ext>
            </a:extLst>
          </p:cNvPr>
          <p:cNvSpPr txBox="1"/>
          <p:nvPr/>
        </p:nvSpPr>
        <p:spPr>
          <a:xfrm>
            <a:off x="7305540" y="7814115"/>
            <a:ext cx="8254610" cy="1131848"/>
          </a:xfrm>
          <a:prstGeom prst="rect">
            <a:avLst/>
          </a:prstGeom>
          <a:noFill/>
        </p:spPr>
        <p:txBody>
          <a:bodyPr wrap="square">
            <a:spAutoFit/>
          </a:bodyPr>
          <a:lstStyle/>
          <a:p>
            <a:pPr algn="just">
              <a:lnSpc>
                <a:spcPct val="150000"/>
              </a:lnSpc>
            </a:pPr>
            <a:r>
              <a:rPr lang="vi-VN" sz="2400" dirty="0">
                <a:solidFill>
                  <a:schemeClr val="bg1"/>
                </a:solidFill>
                <a:latin typeface="Arial" panose="020B0604020202020204" pitchFamily="34" charset="0"/>
                <a:cs typeface="Arial" panose="020B0604020202020204" pitchFamily="34" charset="0"/>
              </a:rPr>
              <a:t>Bước 4. Ghi kích thước, các yêu cầu kĩ thuật và nội dung khung tên</a:t>
            </a:r>
            <a:r>
              <a:rPr lang="en-VN"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par>
                                <p:cTn id="11" presetID="22" presetClass="entr" presetSubtype="8"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par>
                                <p:cTn id="19" presetID="22" presetClass="entr" presetSubtype="8"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par>
                                <p:cTn id="36" presetID="22" presetClass="entr" presetSubtype="8"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left)">
                                      <p:cBhvr>
                                        <p:cTn id="43" dur="500"/>
                                        <p:tgtEl>
                                          <p:spTgt spid="5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left)">
                                      <p:cBhvr>
                                        <p:cTn id="4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3" grpId="0"/>
      <p:bldP spid="47" grpId="0"/>
      <p:bldP spid="49" grpId="0" animBg="1"/>
      <p:bldP spid="53" grpId="0"/>
      <p:bldP spid="58" grpId="0" animBg="1"/>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304800" y="1028700"/>
            <a:ext cx="17602200" cy="8229600"/>
            <a:chOff x="0" y="0"/>
            <a:chExt cx="5267188" cy="2781776"/>
          </a:xfrm>
        </p:grpSpPr>
        <p:sp>
          <p:nvSpPr>
            <p:cNvPr id="21" name="Freeform 21"/>
            <p:cNvSpPr/>
            <p:nvPr/>
          </p:nvSpPr>
          <p:spPr>
            <a:xfrm>
              <a:off x="16510" y="11430"/>
              <a:ext cx="5236708" cy="2757646"/>
            </a:xfrm>
            <a:custGeom>
              <a:avLst/>
              <a:gdLst/>
              <a:ahLst/>
              <a:cxnLst/>
              <a:rect l="l" t="t" r="r" b="b"/>
              <a:pathLst>
                <a:path w="5236708" h="2757646">
                  <a:moveTo>
                    <a:pt x="1270" y="0"/>
                  </a:moveTo>
                  <a:lnTo>
                    <a:pt x="5236708" y="15240"/>
                  </a:lnTo>
                  <a:lnTo>
                    <a:pt x="5204958" y="2757646"/>
                  </a:lnTo>
                  <a:lnTo>
                    <a:pt x="1894958" y="2757646"/>
                  </a:lnTo>
                  <a:lnTo>
                    <a:pt x="0" y="2730976"/>
                  </a:lnTo>
                  <a:lnTo>
                    <a:pt x="11430" y="881634"/>
                  </a:lnTo>
                  <a:close/>
                </a:path>
              </a:pathLst>
            </a:custGeom>
            <a:solidFill>
              <a:srgbClr val="FFFAF7"/>
            </a:solidFill>
          </p:spPr>
        </p:sp>
        <p:sp>
          <p:nvSpPr>
            <p:cNvPr id="22" name="Freeform 22"/>
            <p:cNvSpPr/>
            <p:nvPr/>
          </p:nvSpPr>
          <p:spPr>
            <a:xfrm>
              <a:off x="0" y="-1270"/>
              <a:ext cx="5265918" cy="2783046"/>
            </a:xfrm>
            <a:custGeom>
              <a:avLst/>
              <a:gdLst/>
              <a:ahLst/>
              <a:cxnLst/>
              <a:rect l="l" t="t" r="r" b="b"/>
              <a:pathLst>
                <a:path w="5265918" h="2783046">
                  <a:moveTo>
                    <a:pt x="5231628" y="2757646"/>
                  </a:moveTo>
                  <a:cubicBezTo>
                    <a:pt x="5229088" y="2761456"/>
                    <a:pt x="5225278" y="2766536"/>
                    <a:pt x="5221468" y="2770346"/>
                  </a:cubicBezTo>
                  <a:cubicBezTo>
                    <a:pt x="5217658" y="2772886"/>
                    <a:pt x="5212578" y="2775426"/>
                    <a:pt x="5208768" y="2775426"/>
                  </a:cubicBezTo>
                  <a:cubicBezTo>
                    <a:pt x="5046403" y="2774156"/>
                    <a:pt x="4821587" y="2780506"/>
                    <a:pt x="4592608" y="2783046"/>
                  </a:cubicBezTo>
                  <a:cubicBezTo>
                    <a:pt x="4521833" y="2783046"/>
                    <a:pt x="4446894" y="2781776"/>
                    <a:pt x="4376118" y="2781776"/>
                  </a:cubicBezTo>
                  <a:cubicBezTo>
                    <a:pt x="4217914" y="2780506"/>
                    <a:pt x="4059710" y="2779236"/>
                    <a:pt x="3901506" y="2779236"/>
                  </a:cubicBezTo>
                  <a:lnTo>
                    <a:pt x="3385262" y="2779236"/>
                  </a:lnTo>
                  <a:cubicBezTo>
                    <a:pt x="3268691" y="2779236"/>
                    <a:pt x="3156283" y="2777966"/>
                    <a:pt x="3039711" y="2777966"/>
                  </a:cubicBezTo>
                  <a:cubicBezTo>
                    <a:pt x="2939793" y="2777966"/>
                    <a:pt x="2835712" y="2777966"/>
                    <a:pt x="2735793" y="2779236"/>
                  </a:cubicBezTo>
                  <a:lnTo>
                    <a:pt x="2673345" y="2779236"/>
                  </a:lnTo>
                  <a:cubicBezTo>
                    <a:pt x="2527630" y="2777966"/>
                    <a:pt x="903959" y="2776696"/>
                    <a:pt x="758245" y="2774156"/>
                  </a:cubicBezTo>
                  <a:cubicBezTo>
                    <a:pt x="670816" y="2772886"/>
                    <a:pt x="583388" y="2767806"/>
                    <a:pt x="495959" y="2765266"/>
                  </a:cubicBezTo>
                  <a:cubicBezTo>
                    <a:pt x="337755" y="2760186"/>
                    <a:pt x="179552" y="2756376"/>
                    <a:pt x="41910" y="2751296"/>
                  </a:cubicBezTo>
                  <a:cubicBezTo>
                    <a:pt x="33020" y="2750026"/>
                    <a:pt x="24130" y="2747486"/>
                    <a:pt x="16510" y="2743676"/>
                  </a:cubicBezTo>
                  <a:cubicBezTo>
                    <a:pt x="5080" y="2738596"/>
                    <a:pt x="0" y="2727166"/>
                    <a:pt x="1270" y="2708174"/>
                  </a:cubicBezTo>
                  <a:cubicBezTo>
                    <a:pt x="2540" y="2584261"/>
                    <a:pt x="3810" y="2458211"/>
                    <a:pt x="3810" y="2334297"/>
                  </a:cubicBezTo>
                  <a:cubicBezTo>
                    <a:pt x="5080" y="2208247"/>
                    <a:pt x="17780" y="885788"/>
                    <a:pt x="17780" y="759738"/>
                  </a:cubicBezTo>
                  <a:cubicBezTo>
                    <a:pt x="19050" y="637961"/>
                    <a:pt x="20320" y="516183"/>
                    <a:pt x="19050" y="392270"/>
                  </a:cubicBezTo>
                  <a:cubicBezTo>
                    <a:pt x="17780" y="270492"/>
                    <a:pt x="16510" y="150852"/>
                    <a:pt x="6350" y="48260"/>
                  </a:cubicBezTo>
                  <a:cubicBezTo>
                    <a:pt x="5080" y="35560"/>
                    <a:pt x="2540" y="22860"/>
                    <a:pt x="1270" y="10160"/>
                  </a:cubicBezTo>
                  <a:cubicBezTo>
                    <a:pt x="3810" y="8890"/>
                    <a:pt x="5080" y="7620"/>
                    <a:pt x="6350" y="7620"/>
                  </a:cubicBezTo>
                  <a:cubicBezTo>
                    <a:pt x="34290" y="6350"/>
                    <a:pt x="92123" y="5080"/>
                    <a:pt x="183715" y="3810"/>
                  </a:cubicBezTo>
                  <a:cubicBezTo>
                    <a:pt x="312776" y="1270"/>
                    <a:pt x="446000" y="1270"/>
                    <a:pt x="575061" y="1270"/>
                  </a:cubicBezTo>
                  <a:cubicBezTo>
                    <a:pt x="737428" y="2540"/>
                    <a:pt x="2377753" y="5080"/>
                    <a:pt x="2540120" y="6350"/>
                  </a:cubicBezTo>
                  <a:cubicBezTo>
                    <a:pt x="2698324" y="7620"/>
                    <a:pt x="2856528" y="7620"/>
                    <a:pt x="3014732" y="7620"/>
                  </a:cubicBezTo>
                  <a:cubicBezTo>
                    <a:pt x="3102160" y="7620"/>
                    <a:pt x="3189589" y="7620"/>
                    <a:pt x="3277017" y="8890"/>
                  </a:cubicBezTo>
                  <a:cubicBezTo>
                    <a:pt x="3447711" y="11430"/>
                    <a:pt x="3622568" y="10160"/>
                    <a:pt x="3793261" y="2540"/>
                  </a:cubicBezTo>
                  <a:cubicBezTo>
                    <a:pt x="3864037" y="0"/>
                    <a:pt x="3934813" y="2540"/>
                    <a:pt x="4005588" y="2540"/>
                  </a:cubicBezTo>
                  <a:cubicBezTo>
                    <a:pt x="4163792" y="2540"/>
                    <a:pt x="4321996" y="1270"/>
                    <a:pt x="4480199" y="3810"/>
                  </a:cubicBezTo>
                  <a:cubicBezTo>
                    <a:pt x="4680036" y="6350"/>
                    <a:pt x="4875709" y="13970"/>
                    <a:pt x="5075546" y="17780"/>
                  </a:cubicBezTo>
                  <a:cubicBezTo>
                    <a:pt x="5162974" y="20320"/>
                    <a:pt x="5199878" y="19050"/>
                    <a:pt x="5226548" y="21590"/>
                  </a:cubicBezTo>
                  <a:cubicBezTo>
                    <a:pt x="5235438" y="22860"/>
                    <a:pt x="5244328" y="25400"/>
                    <a:pt x="5253218" y="27940"/>
                  </a:cubicBezTo>
                  <a:cubicBezTo>
                    <a:pt x="5260838" y="30480"/>
                    <a:pt x="5264648" y="36830"/>
                    <a:pt x="5264648" y="46990"/>
                  </a:cubicBezTo>
                  <a:cubicBezTo>
                    <a:pt x="5265918" y="93167"/>
                    <a:pt x="5262108" y="157261"/>
                    <a:pt x="5258298" y="221354"/>
                  </a:cubicBezTo>
                  <a:cubicBezTo>
                    <a:pt x="5254488" y="274765"/>
                    <a:pt x="5253218" y="330313"/>
                    <a:pt x="5251948" y="383724"/>
                  </a:cubicBezTo>
                  <a:cubicBezTo>
                    <a:pt x="5249408" y="473454"/>
                    <a:pt x="5248138" y="563185"/>
                    <a:pt x="5246868" y="652916"/>
                  </a:cubicBezTo>
                  <a:cubicBezTo>
                    <a:pt x="5245598" y="736237"/>
                    <a:pt x="5244328" y="819558"/>
                    <a:pt x="5244328" y="902880"/>
                  </a:cubicBezTo>
                  <a:cubicBezTo>
                    <a:pt x="5244328" y="1041748"/>
                    <a:pt x="5232898" y="2374889"/>
                    <a:pt x="5231628" y="2513758"/>
                  </a:cubicBezTo>
                  <a:cubicBezTo>
                    <a:pt x="5234168" y="2603489"/>
                    <a:pt x="5232898" y="2693219"/>
                    <a:pt x="5231628" y="2757646"/>
                  </a:cubicBezTo>
                  <a:close/>
                  <a:moveTo>
                    <a:pt x="17780" y="2727166"/>
                  </a:moveTo>
                  <a:cubicBezTo>
                    <a:pt x="22860" y="2728436"/>
                    <a:pt x="29210" y="2730976"/>
                    <a:pt x="36830" y="2730976"/>
                  </a:cubicBezTo>
                  <a:cubicBezTo>
                    <a:pt x="175388" y="2736056"/>
                    <a:pt x="346082" y="2741136"/>
                    <a:pt x="512612" y="2744946"/>
                  </a:cubicBezTo>
                  <a:cubicBezTo>
                    <a:pt x="591714" y="2747486"/>
                    <a:pt x="670816" y="2751296"/>
                    <a:pt x="754082" y="2752566"/>
                  </a:cubicBezTo>
                  <a:cubicBezTo>
                    <a:pt x="808204" y="2753836"/>
                    <a:pt x="2340284" y="2750026"/>
                    <a:pt x="2390243" y="2751296"/>
                  </a:cubicBezTo>
                  <a:cubicBezTo>
                    <a:pt x="2477671" y="2752566"/>
                    <a:pt x="2565100" y="2755106"/>
                    <a:pt x="2652528" y="2756376"/>
                  </a:cubicBezTo>
                  <a:cubicBezTo>
                    <a:pt x="2694161" y="2757646"/>
                    <a:pt x="2731630" y="2757646"/>
                    <a:pt x="2773263" y="2757646"/>
                  </a:cubicBezTo>
                  <a:cubicBezTo>
                    <a:pt x="2960610" y="2757646"/>
                    <a:pt x="3143793" y="2756376"/>
                    <a:pt x="3331140" y="2757646"/>
                  </a:cubicBezTo>
                  <a:cubicBezTo>
                    <a:pt x="3401915" y="2757646"/>
                    <a:pt x="3476854" y="2760186"/>
                    <a:pt x="3547629" y="2760186"/>
                  </a:cubicBezTo>
                  <a:cubicBezTo>
                    <a:pt x="3655874" y="2760186"/>
                    <a:pt x="3759955" y="2756376"/>
                    <a:pt x="3868200" y="2756376"/>
                  </a:cubicBezTo>
                  <a:cubicBezTo>
                    <a:pt x="3997261" y="2756376"/>
                    <a:pt x="4122159" y="2757646"/>
                    <a:pt x="4251220" y="2757646"/>
                  </a:cubicBezTo>
                  <a:cubicBezTo>
                    <a:pt x="4421914" y="2757646"/>
                    <a:pt x="4596771" y="2757646"/>
                    <a:pt x="4767464" y="2756376"/>
                  </a:cubicBezTo>
                  <a:cubicBezTo>
                    <a:pt x="4921505" y="2755106"/>
                    <a:pt x="5071383" y="2752566"/>
                    <a:pt x="5193528" y="2750026"/>
                  </a:cubicBezTo>
                  <a:cubicBezTo>
                    <a:pt x="5198608" y="2750026"/>
                    <a:pt x="5203688" y="2747486"/>
                    <a:pt x="5210038" y="2746216"/>
                  </a:cubicBezTo>
                  <a:cubicBezTo>
                    <a:pt x="5210038" y="2733516"/>
                    <a:pt x="5211308" y="2720816"/>
                    <a:pt x="5211308" y="2701765"/>
                  </a:cubicBezTo>
                  <a:lnTo>
                    <a:pt x="5211308" y="2635535"/>
                  </a:lnTo>
                  <a:cubicBezTo>
                    <a:pt x="5212578" y="2526577"/>
                    <a:pt x="5215118" y="2415482"/>
                    <a:pt x="5213848" y="2306523"/>
                  </a:cubicBezTo>
                  <a:cubicBezTo>
                    <a:pt x="5212578" y="2152699"/>
                    <a:pt x="5225278" y="806740"/>
                    <a:pt x="5229088" y="652915"/>
                  </a:cubicBezTo>
                  <a:cubicBezTo>
                    <a:pt x="5231628" y="563185"/>
                    <a:pt x="5234168" y="473454"/>
                    <a:pt x="5234168" y="383724"/>
                  </a:cubicBezTo>
                  <a:cubicBezTo>
                    <a:pt x="5234168" y="308948"/>
                    <a:pt x="5235438" y="236309"/>
                    <a:pt x="5243058" y="163670"/>
                  </a:cubicBezTo>
                  <a:cubicBezTo>
                    <a:pt x="5246868" y="120941"/>
                    <a:pt x="5249408" y="78212"/>
                    <a:pt x="5244328" y="49530"/>
                  </a:cubicBezTo>
                  <a:cubicBezTo>
                    <a:pt x="5236708" y="49530"/>
                    <a:pt x="5230358" y="48260"/>
                    <a:pt x="5222738" y="48260"/>
                  </a:cubicBezTo>
                  <a:cubicBezTo>
                    <a:pt x="5189718" y="45720"/>
                    <a:pt x="5104689" y="45720"/>
                    <a:pt x="4992281" y="40640"/>
                  </a:cubicBezTo>
                  <a:cubicBezTo>
                    <a:pt x="4784118" y="33020"/>
                    <a:pt x="4571791" y="27940"/>
                    <a:pt x="4363628" y="27940"/>
                  </a:cubicBezTo>
                  <a:cubicBezTo>
                    <a:pt x="4217914" y="27940"/>
                    <a:pt x="4068037" y="31750"/>
                    <a:pt x="3922323" y="24130"/>
                  </a:cubicBezTo>
                  <a:lnTo>
                    <a:pt x="3880690" y="24130"/>
                  </a:lnTo>
                  <a:cubicBezTo>
                    <a:pt x="3759955" y="27940"/>
                    <a:pt x="3630894" y="33020"/>
                    <a:pt x="3505996" y="34290"/>
                  </a:cubicBezTo>
                  <a:cubicBezTo>
                    <a:pt x="3368609" y="35560"/>
                    <a:pt x="3235385" y="31750"/>
                    <a:pt x="3097997" y="30480"/>
                  </a:cubicBezTo>
                  <a:cubicBezTo>
                    <a:pt x="2968936" y="29210"/>
                    <a:pt x="2839875" y="27940"/>
                    <a:pt x="2714977" y="27940"/>
                  </a:cubicBezTo>
                  <a:cubicBezTo>
                    <a:pt x="2669181" y="27940"/>
                    <a:pt x="2627549" y="29210"/>
                    <a:pt x="2581753" y="27940"/>
                  </a:cubicBezTo>
                  <a:cubicBezTo>
                    <a:pt x="2423549" y="26670"/>
                    <a:pt x="787388" y="24130"/>
                    <a:pt x="625020" y="24130"/>
                  </a:cubicBezTo>
                  <a:cubicBezTo>
                    <a:pt x="483469" y="22860"/>
                    <a:pt x="341919" y="24130"/>
                    <a:pt x="200368" y="24130"/>
                  </a:cubicBezTo>
                  <a:cubicBezTo>
                    <a:pt x="125429" y="24130"/>
                    <a:pt x="45720" y="24130"/>
                    <a:pt x="21590" y="25400"/>
                  </a:cubicBezTo>
                  <a:cubicBezTo>
                    <a:pt x="20320" y="25400"/>
                    <a:pt x="21590" y="36830"/>
                    <a:pt x="22860" y="41910"/>
                  </a:cubicBezTo>
                  <a:cubicBezTo>
                    <a:pt x="26670" y="86758"/>
                    <a:pt x="31750" y="155124"/>
                    <a:pt x="34290" y="221354"/>
                  </a:cubicBezTo>
                  <a:cubicBezTo>
                    <a:pt x="36830" y="340995"/>
                    <a:pt x="38100" y="460636"/>
                    <a:pt x="38100" y="580276"/>
                  </a:cubicBezTo>
                  <a:cubicBezTo>
                    <a:pt x="38100" y="657188"/>
                    <a:pt x="36830" y="731964"/>
                    <a:pt x="35560" y="808876"/>
                  </a:cubicBezTo>
                  <a:cubicBezTo>
                    <a:pt x="34290" y="883651"/>
                    <a:pt x="22860" y="2150562"/>
                    <a:pt x="21590" y="2223201"/>
                  </a:cubicBezTo>
                  <a:lnTo>
                    <a:pt x="21590" y="2364207"/>
                  </a:lnTo>
                  <a:cubicBezTo>
                    <a:pt x="21590" y="2471029"/>
                    <a:pt x="20320" y="2579987"/>
                    <a:pt x="20320" y="2686810"/>
                  </a:cubicBezTo>
                  <a:cubicBezTo>
                    <a:pt x="20320" y="2701765"/>
                    <a:pt x="19050" y="2714583"/>
                    <a:pt x="17780" y="2727166"/>
                  </a:cubicBezTo>
                  <a:close/>
                </a:path>
              </a:pathLst>
            </a:custGeom>
            <a:solidFill>
              <a:srgbClr val="442816"/>
            </a:solidFill>
          </p:spPr>
        </p:sp>
      </p:grpSp>
      <p:pic>
        <p:nvPicPr>
          <p:cNvPr id="39" name="Picture 38">
            <a:extLst>
              <a:ext uri="{FF2B5EF4-FFF2-40B4-BE49-F238E27FC236}">
                <a16:creationId xmlns:a16="http://schemas.microsoft.com/office/drawing/2014/main" id="{5C52E451-B8DD-1939-0D11-594C05E16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212" y="2098466"/>
            <a:ext cx="4307819" cy="3406183"/>
          </a:xfrm>
          <a:prstGeom prst="rect">
            <a:avLst/>
          </a:prstGeom>
        </p:spPr>
      </p:pic>
      <p:pic>
        <p:nvPicPr>
          <p:cNvPr id="40" name="Picture 39">
            <a:extLst>
              <a:ext uri="{FF2B5EF4-FFF2-40B4-BE49-F238E27FC236}">
                <a16:creationId xmlns:a16="http://schemas.microsoft.com/office/drawing/2014/main" id="{E6AC8576-C489-2A56-53E6-40DEF4097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3085" y="2331327"/>
            <a:ext cx="4209975" cy="2982947"/>
          </a:xfrm>
          <a:prstGeom prst="rect">
            <a:avLst/>
          </a:prstGeom>
        </p:spPr>
      </p:pic>
      <p:pic>
        <p:nvPicPr>
          <p:cNvPr id="42" name="Picture 41">
            <a:extLst>
              <a:ext uri="{FF2B5EF4-FFF2-40B4-BE49-F238E27FC236}">
                <a16:creationId xmlns:a16="http://schemas.microsoft.com/office/drawing/2014/main" id="{BA20055B-B82B-F7B2-041E-882DB0359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3936" y="2150234"/>
            <a:ext cx="4340520" cy="3586777"/>
          </a:xfrm>
          <a:prstGeom prst="rect">
            <a:avLst/>
          </a:prstGeom>
        </p:spPr>
      </p:pic>
      <p:sp>
        <p:nvSpPr>
          <p:cNvPr id="44" name="TextBox 43">
            <a:extLst>
              <a:ext uri="{FF2B5EF4-FFF2-40B4-BE49-F238E27FC236}">
                <a16:creationId xmlns:a16="http://schemas.microsoft.com/office/drawing/2014/main" id="{5E3C7C82-7817-AFCF-949A-6E34EA19A8A7}"/>
              </a:ext>
            </a:extLst>
          </p:cNvPr>
          <p:cNvSpPr txBox="1"/>
          <p:nvPr/>
        </p:nvSpPr>
        <p:spPr>
          <a:xfrm>
            <a:off x="927944" y="5737011"/>
            <a:ext cx="5344242" cy="2955746"/>
          </a:xfrm>
          <a:prstGeom prst="rect">
            <a:avLst/>
          </a:prstGeom>
          <a:noFill/>
        </p:spPr>
        <p:txBody>
          <a:bodyPr wrap="square">
            <a:spAutoFit/>
          </a:bodyPr>
          <a:lstStyle/>
          <a:p>
            <a:pPr lvl="0" algn="just">
              <a:lnSpc>
                <a:spcPct val="150000"/>
              </a:lnSpc>
              <a:spcBef>
                <a:spcPts val="300"/>
              </a:spcBef>
              <a:spcAft>
                <a:spcPts val="30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Bố trí các hình biểu diễn bằng ăn bằng cách vẽ bằng nét mảnh các đường bao hình biểu diễn.</a:t>
            </a:r>
            <a:endParaRPr lang="en-VN"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71A6D37-D027-991F-1014-0E68BEC407C5}"/>
              </a:ext>
            </a:extLst>
          </p:cNvPr>
          <p:cNvSpPr txBox="1"/>
          <p:nvPr/>
        </p:nvSpPr>
        <p:spPr>
          <a:xfrm>
            <a:off x="7140608" y="5926640"/>
            <a:ext cx="4206772" cy="2955746"/>
          </a:xfrm>
          <a:prstGeom prst="rect">
            <a:avLst/>
          </a:prstGeom>
          <a:noFill/>
        </p:spPr>
        <p:txBody>
          <a:bodyPr wrap="square">
            <a:spAutoFit/>
          </a:bodyPr>
          <a:lstStyle/>
          <a:p>
            <a:pPr lvl="0" algn="just">
              <a:lnSpc>
                <a:spcPct val="150000"/>
              </a:lnSpc>
              <a:spcBef>
                <a:spcPts val="300"/>
              </a:spcBef>
              <a:spcAft>
                <a:spcPts val="30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Lần lượt về hình dạng bên ngoài, bộ phận bên trong, vẽ hình cắt, mặt cắt,... </a:t>
            </a:r>
            <a:endParaRPr lang="en-VN"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0185E1A-582D-B536-613A-EA1E1D65AF7B}"/>
              </a:ext>
            </a:extLst>
          </p:cNvPr>
          <p:cNvSpPr txBox="1"/>
          <p:nvPr/>
        </p:nvSpPr>
        <p:spPr>
          <a:xfrm>
            <a:off x="12276425" y="6050619"/>
            <a:ext cx="5094660" cy="2217082"/>
          </a:xfrm>
          <a:prstGeom prst="rect">
            <a:avLst/>
          </a:prstGeom>
          <a:noFill/>
        </p:spPr>
        <p:txBody>
          <a:bodyPr wrap="square">
            <a:spAutoFit/>
          </a:bodyPr>
          <a:lstStyle/>
          <a:p>
            <a:pPr lvl="0" algn="just">
              <a:lnSpc>
                <a:spcPct val="150000"/>
              </a:lnSpc>
              <a:spcBef>
                <a:spcPts val="300"/>
              </a:spcBef>
              <a:spcAft>
                <a:spcPts val="300"/>
              </a:spcAft>
            </a:pP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Tẩy các đường trung gian và hoàn thiện các hình biểu diễn theo tiêu chuẩn.</a:t>
            </a:r>
            <a:endParaRPr lang="en-VN"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186EBAC-788C-07EE-A9C4-539D9017A20A}"/>
              </a:ext>
            </a:extLst>
          </p:cNvPr>
          <p:cNvSpPr txBox="1"/>
          <p:nvPr/>
        </p:nvSpPr>
        <p:spPr>
          <a:xfrm>
            <a:off x="909335" y="1108391"/>
            <a:ext cx="14594245" cy="901593"/>
          </a:xfrm>
          <a:prstGeom prst="rect">
            <a:avLst/>
          </a:prstGeom>
          <a:noFill/>
        </p:spPr>
        <p:txBody>
          <a:bodyPr wrap="square">
            <a:spAutoFit/>
          </a:bodyPr>
          <a:lstStyle/>
          <a:p>
            <a:pPr>
              <a:lnSpc>
                <a:spcPct val="150000"/>
              </a:lnSpc>
            </a:pPr>
            <a:r>
              <a:rPr lang="vi-VN" sz="40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Bước 3</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Vẽ các hình biểu diễn. Thực hiện lần lượt như sau:</a:t>
            </a:r>
            <a:r>
              <a:rPr lang="en-VN" sz="4000" dirty="0">
                <a:effectLst/>
                <a:latin typeface="Arial" panose="020B0604020202020204" pitchFamily="34" charset="0"/>
                <a:cs typeface="Arial" panose="020B0604020202020204" pitchFamily="34" charset="0"/>
              </a:rPr>
              <a:t> </a:t>
            </a:r>
            <a:endParaRPr lang="en-US" sz="4000" dirty="0">
              <a:solidFill>
                <a:srgbClr val="44281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0" y="-15391"/>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911156" y="914400"/>
            <a:ext cx="16348144" cy="8441539"/>
            <a:chOff x="0" y="0"/>
            <a:chExt cx="5526013" cy="2853416"/>
          </a:xfrm>
        </p:grpSpPr>
        <p:sp>
          <p:nvSpPr>
            <p:cNvPr id="21" name="Freeform 21"/>
            <p:cNvSpPr/>
            <p:nvPr/>
          </p:nvSpPr>
          <p:spPr>
            <a:xfrm>
              <a:off x="16510" y="11430"/>
              <a:ext cx="5495533" cy="2829286"/>
            </a:xfrm>
            <a:custGeom>
              <a:avLst/>
              <a:gdLst/>
              <a:ahLst/>
              <a:cxnLst/>
              <a:rect l="l" t="t" r="r" b="b"/>
              <a:pathLst>
                <a:path w="5495533" h="2829286">
                  <a:moveTo>
                    <a:pt x="1270" y="0"/>
                  </a:moveTo>
                  <a:lnTo>
                    <a:pt x="5495533" y="15240"/>
                  </a:lnTo>
                  <a:lnTo>
                    <a:pt x="5463783" y="2829286"/>
                  </a:lnTo>
                  <a:lnTo>
                    <a:pt x="1988854" y="2829286"/>
                  </a:lnTo>
                  <a:lnTo>
                    <a:pt x="0" y="2802616"/>
                  </a:lnTo>
                  <a:lnTo>
                    <a:pt x="11430" y="903880"/>
                  </a:lnTo>
                  <a:close/>
                </a:path>
              </a:pathLst>
            </a:custGeom>
            <a:solidFill>
              <a:srgbClr val="FFFAF7"/>
            </a:solidFill>
          </p:spPr>
        </p:sp>
        <p:sp>
          <p:nvSpPr>
            <p:cNvPr id="22" name="Freeform 22"/>
            <p:cNvSpPr/>
            <p:nvPr/>
          </p:nvSpPr>
          <p:spPr>
            <a:xfrm>
              <a:off x="0" y="-1270"/>
              <a:ext cx="5524743" cy="2854686"/>
            </a:xfrm>
            <a:custGeom>
              <a:avLst/>
              <a:gdLst/>
              <a:ahLst/>
              <a:cxnLst/>
              <a:rect l="l" t="t" r="r" b="b"/>
              <a:pathLst>
                <a:path w="5524743" h="2854686">
                  <a:moveTo>
                    <a:pt x="5490452" y="2829286"/>
                  </a:moveTo>
                  <a:cubicBezTo>
                    <a:pt x="5487913" y="2833096"/>
                    <a:pt x="5484102" y="2838176"/>
                    <a:pt x="5480293" y="2841986"/>
                  </a:cubicBezTo>
                  <a:cubicBezTo>
                    <a:pt x="5476483" y="2844526"/>
                    <a:pt x="5471402" y="2847066"/>
                    <a:pt x="5467593" y="2847066"/>
                  </a:cubicBezTo>
                  <a:cubicBezTo>
                    <a:pt x="5298510" y="2845796"/>
                    <a:pt x="5062348" y="2852146"/>
                    <a:pt x="4821813" y="2854686"/>
                  </a:cubicBezTo>
                  <a:cubicBezTo>
                    <a:pt x="4747465" y="2854686"/>
                    <a:pt x="4668745" y="2853416"/>
                    <a:pt x="4594397" y="2853416"/>
                  </a:cubicBezTo>
                  <a:cubicBezTo>
                    <a:pt x="4428210" y="2852146"/>
                    <a:pt x="4262022" y="2850876"/>
                    <a:pt x="4095834" y="2850876"/>
                  </a:cubicBezTo>
                  <a:lnTo>
                    <a:pt x="3553536" y="2850876"/>
                  </a:lnTo>
                  <a:cubicBezTo>
                    <a:pt x="3431081" y="2850876"/>
                    <a:pt x="3313000" y="2849606"/>
                    <a:pt x="3190546" y="2849606"/>
                  </a:cubicBezTo>
                  <a:cubicBezTo>
                    <a:pt x="3085585" y="2849606"/>
                    <a:pt x="2976251" y="2849606"/>
                    <a:pt x="2871290" y="2850876"/>
                  </a:cubicBezTo>
                  <a:lnTo>
                    <a:pt x="2805690" y="2850876"/>
                  </a:lnTo>
                  <a:cubicBezTo>
                    <a:pt x="2652622" y="2849606"/>
                    <a:pt x="947008" y="2848336"/>
                    <a:pt x="793941" y="2845796"/>
                  </a:cubicBezTo>
                  <a:cubicBezTo>
                    <a:pt x="702100" y="2844526"/>
                    <a:pt x="610259" y="2839446"/>
                    <a:pt x="518418" y="2836906"/>
                  </a:cubicBezTo>
                  <a:cubicBezTo>
                    <a:pt x="352230" y="2831826"/>
                    <a:pt x="186042" y="2828016"/>
                    <a:pt x="41910" y="2822936"/>
                  </a:cubicBezTo>
                  <a:cubicBezTo>
                    <a:pt x="33020" y="2821666"/>
                    <a:pt x="24130" y="2819126"/>
                    <a:pt x="16510" y="2815316"/>
                  </a:cubicBezTo>
                  <a:cubicBezTo>
                    <a:pt x="5080" y="2810236"/>
                    <a:pt x="0" y="2798806"/>
                    <a:pt x="1270" y="2779564"/>
                  </a:cubicBezTo>
                  <a:cubicBezTo>
                    <a:pt x="2540" y="2652293"/>
                    <a:pt x="3810" y="2522828"/>
                    <a:pt x="3810" y="2395556"/>
                  </a:cubicBezTo>
                  <a:cubicBezTo>
                    <a:pt x="5080" y="2266091"/>
                    <a:pt x="17780" y="907802"/>
                    <a:pt x="17780" y="778337"/>
                  </a:cubicBezTo>
                  <a:cubicBezTo>
                    <a:pt x="19050" y="653261"/>
                    <a:pt x="20320" y="528184"/>
                    <a:pt x="19050" y="400913"/>
                  </a:cubicBezTo>
                  <a:cubicBezTo>
                    <a:pt x="17780" y="275836"/>
                    <a:pt x="16510" y="152954"/>
                    <a:pt x="6350" y="48260"/>
                  </a:cubicBezTo>
                  <a:cubicBezTo>
                    <a:pt x="5080" y="35560"/>
                    <a:pt x="2540" y="22860"/>
                    <a:pt x="1270" y="10160"/>
                  </a:cubicBezTo>
                  <a:cubicBezTo>
                    <a:pt x="3810" y="8890"/>
                    <a:pt x="5080" y="7620"/>
                    <a:pt x="6350" y="7620"/>
                  </a:cubicBezTo>
                  <a:cubicBezTo>
                    <a:pt x="34290" y="6350"/>
                    <a:pt x="94202" y="5080"/>
                    <a:pt x="190416" y="3810"/>
                  </a:cubicBezTo>
                  <a:cubicBezTo>
                    <a:pt x="325990" y="1270"/>
                    <a:pt x="465938" y="1270"/>
                    <a:pt x="601512" y="1270"/>
                  </a:cubicBezTo>
                  <a:cubicBezTo>
                    <a:pt x="772074" y="2540"/>
                    <a:pt x="2495181" y="5080"/>
                    <a:pt x="2665742" y="6350"/>
                  </a:cubicBezTo>
                  <a:cubicBezTo>
                    <a:pt x="2831930" y="7620"/>
                    <a:pt x="2998118" y="7620"/>
                    <a:pt x="3164306" y="7620"/>
                  </a:cubicBezTo>
                  <a:cubicBezTo>
                    <a:pt x="3256147" y="7620"/>
                    <a:pt x="3347988" y="7620"/>
                    <a:pt x="3439828" y="8890"/>
                  </a:cubicBezTo>
                  <a:cubicBezTo>
                    <a:pt x="3619136" y="11430"/>
                    <a:pt x="3802818" y="10160"/>
                    <a:pt x="3982126" y="2540"/>
                  </a:cubicBezTo>
                  <a:cubicBezTo>
                    <a:pt x="4056473" y="0"/>
                    <a:pt x="4130820" y="2540"/>
                    <a:pt x="4205168" y="2540"/>
                  </a:cubicBezTo>
                  <a:cubicBezTo>
                    <a:pt x="4371356" y="2540"/>
                    <a:pt x="4537544" y="1270"/>
                    <a:pt x="4703731" y="3810"/>
                  </a:cubicBezTo>
                  <a:cubicBezTo>
                    <a:pt x="4913653" y="6350"/>
                    <a:pt x="5119201" y="13970"/>
                    <a:pt x="5329123" y="17780"/>
                  </a:cubicBezTo>
                  <a:cubicBezTo>
                    <a:pt x="5420964" y="20320"/>
                    <a:pt x="5458702" y="19050"/>
                    <a:pt x="5485373" y="21590"/>
                  </a:cubicBezTo>
                  <a:cubicBezTo>
                    <a:pt x="5494263" y="22860"/>
                    <a:pt x="5503152" y="25400"/>
                    <a:pt x="5512043" y="27940"/>
                  </a:cubicBezTo>
                  <a:cubicBezTo>
                    <a:pt x="5519663" y="30480"/>
                    <a:pt x="5523473" y="36830"/>
                    <a:pt x="5523473" y="46990"/>
                  </a:cubicBezTo>
                  <a:cubicBezTo>
                    <a:pt x="5524743" y="93707"/>
                    <a:pt x="5520933" y="159537"/>
                    <a:pt x="5517123" y="225367"/>
                  </a:cubicBezTo>
                  <a:cubicBezTo>
                    <a:pt x="5513313" y="280225"/>
                    <a:pt x="5512043" y="337277"/>
                    <a:pt x="5510773" y="392136"/>
                  </a:cubicBezTo>
                  <a:cubicBezTo>
                    <a:pt x="5508233" y="484297"/>
                    <a:pt x="5506963" y="576459"/>
                    <a:pt x="5505693" y="668621"/>
                  </a:cubicBezTo>
                  <a:cubicBezTo>
                    <a:pt x="5504423" y="754200"/>
                    <a:pt x="5503152" y="839778"/>
                    <a:pt x="5503152" y="925357"/>
                  </a:cubicBezTo>
                  <a:cubicBezTo>
                    <a:pt x="5503152" y="1067988"/>
                    <a:pt x="5491723" y="2437249"/>
                    <a:pt x="5490452" y="2579880"/>
                  </a:cubicBezTo>
                  <a:cubicBezTo>
                    <a:pt x="5492993" y="2672042"/>
                    <a:pt x="5491723" y="2764203"/>
                    <a:pt x="5490452" y="2829286"/>
                  </a:cubicBezTo>
                  <a:close/>
                  <a:moveTo>
                    <a:pt x="17780" y="2798806"/>
                  </a:moveTo>
                  <a:cubicBezTo>
                    <a:pt x="22860" y="2800076"/>
                    <a:pt x="29210" y="2802616"/>
                    <a:pt x="36830" y="2802616"/>
                  </a:cubicBezTo>
                  <a:cubicBezTo>
                    <a:pt x="181669" y="2807696"/>
                    <a:pt x="360977" y="2812776"/>
                    <a:pt x="535912" y="2816586"/>
                  </a:cubicBezTo>
                  <a:cubicBezTo>
                    <a:pt x="619006" y="2819126"/>
                    <a:pt x="702100" y="2822936"/>
                    <a:pt x="789567" y="2824206"/>
                  </a:cubicBezTo>
                  <a:cubicBezTo>
                    <a:pt x="846421" y="2825476"/>
                    <a:pt x="2455820" y="2821666"/>
                    <a:pt x="2508301" y="2822936"/>
                  </a:cubicBezTo>
                  <a:cubicBezTo>
                    <a:pt x="2600141" y="2824206"/>
                    <a:pt x="2691982" y="2826746"/>
                    <a:pt x="2783823" y="2828016"/>
                  </a:cubicBezTo>
                  <a:cubicBezTo>
                    <a:pt x="2827557" y="2829286"/>
                    <a:pt x="2866917" y="2829286"/>
                    <a:pt x="2910651" y="2829286"/>
                  </a:cubicBezTo>
                  <a:cubicBezTo>
                    <a:pt x="3107452" y="2829286"/>
                    <a:pt x="3299880" y="2828016"/>
                    <a:pt x="3496682" y="2829286"/>
                  </a:cubicBezTo>
                  <a:cubicBezTo>
                    <a:pt x="3571029" y="2829286"/>
                    <a:pt x="3649750" y="2831826"/>
                    <a:pt x="3724097" y="2831826"/>
                  </a:cubicBezTo>
                  <a:cubicBezTo>
                    <a:pt x="3837805" y="2831826"/>
                    <a:pt x="3947139" y="2828016"/>
                    <a:pt x="4060846" y="2828016"/>
                  </a:cubicBezTo>
                  <a:cubicBezTo>
                    <a:pt x="4196421" y="2828016"/>
                    <a:pt x="4327622" y="2829286"/>
                    <a:pt x="4463196" y="2829286"/>
                  </a:cubicBezTo>
                  <a:cubicBezTo>
                    <a:pt x="4642504" y="2829286"/>
                    <a:pt x="4826186" y="2829286"/>
                    <a:pt x="5005494" y="2828016"/>
                  </a:cubicBezTo>
                  <a:cubicBezTo>
                    <a:pt x="5167309" y="2826746"/>
                    <a:pt x="5324750" y="2824206"/>
                    <a:pt x="5452352" y="2821666"/>
                  </a:cubicBezTo>
                  <a:cubicBezTo>
                    <a:pt x="5457433" y="2821666"/>
                    <a:pt x="5462513" y="2819126"/>
                    <a:pt x="5468863" y="2817856"/>
                  </a:cubicBezTo>
                  <a:cubicBezTo>
                    <a:pt x="5468863" y="2805156"/>
                    <a:pt x="5470133" y="2792456"/>
                    <a:pt x="5470133" y="2772981"/>
                  </a:cubicBezTo>
                  <a:lnTo>
                    <a:pt x="5470133" y="2704957"/>
                  </a:lnTo>
                  <a:cubicBezTo>
                    <a:pt x="5471402" y="2593046"/>
                    <a:pt x="5473943" y="2478941"/>
                    <a:pt x="5472673" y="2367030"/>
                  </a:cubicBezTo>
                  <a:cubicBezTo>
                    <a:pt x="5471402" y="2209039"/>
                    <a:pt x="5484102" y="826612"/>
                    <a:pt x="5487913" y="668621"/>
                  </a:cubicBezTo>
                  <a:cubicBezTo>
                    <a:pt x="5490452" y="576459"/>
                    <a:pt x="5492993" y="484297"/>
                    <a:pt x="5492993" y="392135"/>
                  </a:cubicBezTo>
                  <a:cubicBezTo>
                    <a:pt x="5492993" y="315334"/>
                    <a:pt x="5494263" y="240727"/>
                    <a:pt x="5501883" y="166120"/>
                  </a:cubicBezTo>
                  <a:cubicBezTo>
                    <a:pt x="5505693" y="122233"/>
                    <a:pt x="5508233" y="78347"/>
                    <a:pt x="5503152" y="49530"/>
                  </a:cubicBezTo>
                  <a:cubicBezTo>
                    <a:pt x="5495533" y="49530"/>
                    <a:pt x="5489183" y="48260"/>
                    <a:pt x="5481563" y="48260"/>
                  </a:cubicBezTo>
                  <a:cubicBezTo>
                    <a:pt x="5448543" y="45720"/>
                    <a:pt x="5359737" y="45720"/>
                    <a:pt x="5241656" y="40640"/>
                  </a:cubicBezTo>
                  <a:cubicBezTo>
                    <a:pt x="5022987" y="33020"/>
                    <a:pt x="4799945" y="27940"/>
                    <a:pt x="4581277" y="27940"/>
                  </a:cubicBezTo>
                  <a:cubicBezTo>
                    <a:pt x="4428209" y="27940"/>
                    <a:pt x="4270768" y="31750"/>
                    <a:pt x="4117700" y="24130"/>
                  </a:cubicBezTo>
                  <a:lnTo>
                    <a:pt x="4073966" y="24130"/>
                  </a:lnTo>
                  <a:cubicBezTo>
                    <a:pt x="3947139" y="27940"/>
                    <a:pt x="3811564" y="33020"/>
                    <a:pt x="3680363" y="34290"/>
                  </a:cubicBezTo>
                  <a:cubicBezTo>
                    <a:pt x="3536042" y="35560"/>
                    <a:pt x="3396094" y="31750"/>
                    <a:pt x="3251773" y="30480"/>
                  </a:cubicBezTo>
                  <a:cubicBezTo>
                    <a:pt x="3116199" y="29210"/>
                    <a:pt x="2980624" y="27940"/>
                    <a:pt x="2849423" y="27940"/>
                  </a:cubicBezTo>
                  <a:cubicBezTo>
                    <a:pt x="2801316" y="27940"/>
                    <a:pt x="2757583" y="29210"/>
                    <a:pt x="2709476" y="27940"/>
                  </a:cubicBezTo>
                  <a:cubicBezTo>
                    <a:pt x="2543288" y="26670"/>
                    <a:pt x="824554" y="24130"/>
                    <a:pt x="653993" y="24130"/>
                  </a:cubicBezTo>
                  <a:cubicBezTo>
                    <a:pt x="505298" y="22860"/>
                    <a:pt x="356604" y="24130"/>
                    <a:pt x="207909" y="24130"/>
                  </a:cubicBezTo>
                  <a:cubicBezTo>
                    <a:pt x="129189" y="24130"/>
                    <a:pt x="45720" y="24130"/>
                    <a:pt x="21590" y="25400"/>
                  </a:cubicBezTo>
                  <a:cubicBezTo>
                    <a:pt x="20320" y="25400"/>
                    <a:pt x="21590" y="36830"/>
                    <a:pt x="22860" y="41910"/>
                  </a:cubicBezTo>
                  <a:cubicBezTo>
                    <a:pt x="26670" y="87124"/>
                    <a:pt x="31750" y="157342"/>
                    <a:pt x="34290" y="225367"/>
                  </a:cubicBezTo>
                  <a:cubicBezTo>
                    <a:pt x="36830" y="348249"/>
                    <a:pt x="38100" y="471131"/>
                    <a:pt x="38100" y="594014"/>
                  </a:cubicBezTo>
                  <a:cubicBezTo>
                    <a:pt x="38100" y="673009"/>
                    <a:pt x="36830" y="749811"/>
                    <a:pt x="35560" y="828807"/>
                  </a:cubicBezTo>
                  <a:cubicBezTo>
                    <a:pt x="34290" y="905608"/>
                    <a:pt x="22860" y="2206844"/>
                    <a:pt x="21590" y="2281451"/>
                  </a:cubicBezTo>
                  <a:lnTo>
                    <a:pt x="21590" y="2426277"/>
                  </a:lnTo>
                  <a:cubicBezTo>
                    <a:pt x="21590" y="2535993"/>
                    <a:pt x="20320" y="2647904"/>
                    <a:pt x="20320" y="2757620"/>
                  </a:cubicBezTo>
                  <a:cubicBezTo>
                    <a:pt x="20320" y="2772980"/>
                    <a:pt x="19050" y="2786146"/>
                    <a:pt x="17780" y="2798806"/>
                  </a:cubicBezTo>
                  <a:close/>
                </a:path>
              </a:pathLst>
            </a:custGeom>
            <a:solidFill>
              <a:srgbClr val="442816"/>
            </a:solidFill>
          </p:spPr>
        </p:sp>
      </p:grpSp>
      <p:sp>
        <p:nvSpPr>
          <p:cNvPr id="122" name="TextBox 31">
            <a:extLst>
              <a:ext uri="{FF2B5EF4-FFF2-40B4-BE49-F238E27FC236}">
                <a16:creationId xmlns:a16="http://schemas.microsoft.com/office/drawing/2014/main" id="{A18B6216-C413-CFAE-E2C7-FD9AC2311522}"/>
              </a:ext>
            </a:extLst>
          </p:cNvPr>
          <p:cNvSpPr txBox="1"/>
          <p:nvPr/>
        </p:nvSpPr>
        <p:spPr>
          <a:xfrm>
            <a:off x="3768760" y="4111797"/>
            <a:ext cx="9742016" cy="1396601"/>
          </a:xfrm>
          <a:prstGeom prst="rect">
            <a:avLst/>
          </a:prstGeom>
        </p:spPr>
        <p:txBody>
          <a:bodyPr wrap="square" lIns="0" tIns="0" rIns="0" bIns="0" rtlCol="0" anchor="t">
            <a:spAutoFit/>
          </a:bodyPr>
          <a:lstStyle/>
          <a:p>
            <a:pPr algn="ctr">
              <a:lnSpc>
                <a:spcPts val="12719"/>
              </a:lnSpc>
            </a:pPr>
            <a:r>
              <a:rPr lang="en-US" sz="6000" b="1" dirty="0">
                <a:solidFill>
                  <a:srgbClr val="442816"/>
                </a:solidFill>
                <a:latin typeface="Arial" panose="020B0604020202020204" pitchFamily="34" charset="0"/>
                <a:cs typeface="Arial" panose="020B0604020202020204" pitchFamily="34" charset="0"/>
              </a:rPr>
              <a:t>II. BẢN VẼ LẮP</a:t>
            </a:r>
          </a:p>
        </p:txBody>
      </p:sp>
    </p:spTree>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3">
            <a:extLst>
              <a:ext uri="{FF2B5EF4-FFF2-40B4-BE49-F238E27FC236}">
                <a16:creationId xmlns:a16="http://schemas.microsoft.com/office/drawing/2014/main" id="{780A6503-E086-0149-0C3F-0F71772E7ECE}"/>
              </a:ext>
            </a:extLst>
          </p:cNvPr>
          <p:cNvGrpSpPr/>
          <p:nvPr/>
        </p:nvGrpSpPr>
        <p:grpSpPr>
          <a:xfrm>
            <a:off x="1180289" y="1004033"/>
            <a:ext cx="15241229" cy="8546314"/>
            <a:chOff x="0" y="0"/>
            <a:chExt cx="3262994" cy="2888832"/>
          </a:xfrm>
        </p:grpSpPr>
        <p:sp>
          <p:nvSpPr>
            <p:cNvPr id="3" name="Freeform 24">
              <a:extLst>
                <a:ext uri="{FF2B5EF4-FFF2-40B4-BE49-F238E27FC236}">
                  <a16:creationId xmlns:a16="http://schemas.microsoft.com/office/drawing/2014/main" id="{5F963B36-3065-CAD4-95CF-17361D9CA23F}"/>
                </a:ext>
              </a:extLst>
            </p:cNvPr>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4" name="Freeform 25">
              <a:extLst>
                <a:ext uri="{FF2B5EF4-FFF2-40B4-BE49-F238E27FC236}">
                  <a16:creationId xmlns:a16="http://schemas.microsoft.com/office/drawing/2014/main" id="{70091449-49E8-37F4-1BF7-7BB58183F18D}"/>
                </a:ext>
              </a:extLst>
            </p:cNvPr>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3"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5"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3" y="22860"/>
                    <a:pt x="3240134" y="25400"/>
                    <a:pt x="3249024" y="27940"/>
                  </a:cubicBezTo>
                  <a:cubicBezTo>
                    <a:pt x="3256643" y="30480"/>
                    <a:pt x="3260454" y="36830"/>
                    <a:pt x="3260454" y="46990"/>
                  </a:cubicBezTo>
                  <a:cubicBezTo>
                    <a:pt x="3261723" y="93974"/>
                    <a:pt x="3257914" y="160662"/>
                    <a:pt x="3254104" y="227350"/>
                  </a:cubicBezTo>
                  <a:cubicBezTo>
                    <a:pt x="3250293" y="282924"/>
                    <a:pt x="3249024" y="340720"/>
                    <a:pt x="3247754" y="396294"/>
                  </a:cubicBezTo>
                  <a:cubicBezTo>
                    <a:pt x="3245214" y="489658"/>
                    <a:pt x="3243943"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3" y="2854542"/>
                    <a:pt x="3205843" y="2853272"/>
                  </a:cubicBezTo>
                  <a:cubicBezTo>
                    <a:pt x="3205843" y="2840572"/>
                    <a:pt x="3207114" y="2827872"/>
                    <a:pt x="3207114" y="2808187"/>
                  </a:cubicBezTo>
                  <a:lnTo>
                    <a:pt x="3207114" y="2739276"/>
                  </a:lnTo>
                  <a:cubicBezTo>
                    <a:pt x="3208384" y="2625906"/>
                    <a:pt x="3210924" y="2510313"/>
                    <a:pt x="3209654" y="2396943"/>
                  </a:cubicBezTo>
                  <a:cubicBezTo>
                    <a:pt x="3208384" y="2236891"/>
                    <a:pt x="3221084" y="836437"/>
                    <a:pt x="3224893" y="676385"/>
                  </a:cubicBezTo>
                  <a:cubicBezTo>
                    <a:pt x="3227434" y="583021"/>
                    <a:pt x="3229974" y="489658"/>
                    <a:pt x="3229974" y="396294"/>
                  </a:cubicBezTo>
                  <a:cubicBezTo>
                    <a:pt x="3229974" y="318491"/>
                    <a:pt x="3231243" y="242911"/>
                    <a:pt x="3238864" y="167331"/>
                  </a:cubicBezTo>
                  <a:cubicBezTo>
                    <a:pt x="3242674" y="122872"/>
                    <a:pt x="3245214" y="78413"/>
                    <a:pt x="3240134" y="49530"/>
                  </a:cubicBezTo>
                  <a:cubicBezTo>
                    <a:pt x="3232514" y="49530"/>
                    <a:pt x="3226164" y="48260"/>
                    <a:pt x="3218543"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3"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5" name="Google Shape;3895;p55">
            <a:extLst>
              <a:ext uri="{FF2B5EF4-FFF2-40B4-BE49-F238E27FC236}">
                <a16:creationId xmlns:a16="http://schemas.microsoft.com/office/drawing/2014/main" id="{67748557-E1BE-0CAA-9B30-0015364E2DCD}"/>
              </a:ext>
            </a:extLst>
          </p:cNvPr>
          <p:cNvSpPr txBox="1">
            <a:spLocks/>
          </p:cNvSpPr>
          <p:nvPr/>
        </p:nvSpPr>
        <p:spPr>
          <a:xfrm>
            <a:off x="3738005" y="7136431"/>
            <a:ext cx="7597526" cy="1078028"/>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Sansita Swashed"/>
              <a:buNone/>
              <a:defRPr sz="3200" b="1" i="0" u="none" strike="noStrike" cap="none">
                <a:solidFill>
                  <a:schemeClr val="dk1"/>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30000"/>
              </a:lnSpc>
            </a:pPr>
            <a:r>
              <a:rPr lang="en-US"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Thời </a:t>
            </a:r>
            <a:r>
              <a:rPr lang="en-US" sz="4000" b="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gian</a:t>
            </a:r>
            <a:r>
              <a:rPr lang="en-US"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5 </a:t>
            </a:r>
            <a:r>
              <a:rPr lang="en-US" sz="4000" b="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phút</a:t>
            </a:r>
            <a:endParaRPr lang="en-US"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endParaRPr>
          </a:p>
          <a:p>
            <a:pPr algn="just">
              <a:lnSpc>
                <a:spcPct val="130000"/>
              </a:lnSpc>
            </a:pPr>
            <a:r>
              <a:rPr lang="en-US" sz="4000" b="0" kern="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endParaRPr lang="vi-VN"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6" name="Picture 6" descr="Cartoon Work Report, Report Clipart, Worksheet, Red PNG and Vector with  Transparent Background for Free Download">
            <a:extLst>
              <a:ext uri="{FF2B5EF4-FFF2-40B4-BE49-F238E27FC236}">
                <a16:creationId xmlns:a16="http://schemas.microsoft.com/office/drawing/2014/main" id="{A7015662-2DA1-8ECD-5E95-6442993BD2D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8594" y1="17031" x2="78594" y2="76406"/>
                        <a14:foregroundMark x1="79531" y1="28906" x2="79844" y2="75156"/>
                      </a14:backgroundRemoval>
                    </a14:imgEffect>
                  </a14:imgLayer>
                </a14:imgProps>
              </a:ext>
              <a:ext uri="{28A0092B-C50C-407E-A947-70E740481C1C}">
                <a14:useLocalDpi xmlns:a14="http://schemas.microsoft.com/office/drawing/2010/main" val="0"/>
              </a:ext>
            </a:extLst>
          </a:blip>
          <a:srcRect/>
          <a:stretch>
            <a:fillRect/>
          </a:stretch>
        </p:blipFill>
        <p:spPr bwMode="auto">
          <a:xfrm>
            <a:off x="1837250" y="4149282"/>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Lớp 8 học những môn gì? Các kiến thức trọng tâm của môn học">
            <a:extLst>
              <a:ext uri="{FF2B5EF4-FFF2-40B4-BE49-F238E27FC236}">
                <a16:creationId xmlns:a16="http://schemas.microsoft.com/office/drawing/2014/main" id="{DFB3373A-6F5E-8E58-66AD-E6894A3B6F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355">
                        <a14:foregroundMark x1="71935" y1="32378" x2="69677" y2="54155"/>
                        <a14:foregroundMark x1="85806" y1="25215" x2="81935" y2="42120"/>
                        <a14:foregroundMark x1="63387" y1="26361" x2="64032" y2="40115"/>
                        <a14:foregroundMark x1="28226" y1="20344" x2="28226" y2="45272"/>
                        <a14:foregroundMark x1="40484" y1="17192" x2="38226" y2="22350"/>
                        <a14:foregroundMark x1="34839" y1="21203" x2="41129" y2="39255"/>
                        <a14:foregroundMark x1="22581" y1="22350" x2="32581" y2="34097"/>
                        <a14:foregroundMark x1="85806" y1="25215" x2="85806" y2="25215"/>
                      </a14:backgroundRemoval>
                    </a14:imgEffect>
                  </a14:imgLayer>
                </a14:imgProps>
              </a:ext>
              <a:ext uri="{28A0092B-C50C-407E-A947-70E740481C1C}">
                <a14:useLocalDpi xmlns:a14="http://schemas.microsoft.com/office/drawing/2010/main" val="0"/>
              </a:ext>
            </a:extLst>
          </a:blip>
          <a:srcRect/>
          <a:stretch>
            <a:fillRect/>
          </a:stretch>
        </p:blipFill>
        <p:spPr bwMode="auto">
          <a:xfrm>
            <a:off x="1907588" y="2252202"/>
            <a:ext cx="2033226" cy="11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ctor Clock Icon, Clock Icons, Clock Clipart, Clock PNG and Vector with  Transparent Background for Free Download">
            <a:extLst>
              <a:ext uri="{FF2B5EF4-FFF2-40B4-BE49-F238E27FC236}">
                <a16:creationId xmlns:a16="http://schemas.microsoft.com/office/drawing/2014/main" id="{B3EE0955-53A6-D57E-BD0B-D7A1F03809D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96629" y="6715043"/>
            <a:ext cx="1600419" cy="16004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68E4FE8-0D98-418B-D898-28F52F74D6C3}"/>
              </a:ext>
            </a:extLst>
          </p:cNvPr>
          <p:cNvSpPr/>
          <p:nvPr/>
        </p:nvSpPr>
        <p:spPr>
          <a:xfrm>
            <a:off x="4000911" y="2531573"/>
            <a:ext cx="5490606" cy="707886"/>
          </a:xfrm>
          <a:prstGeom prst="rect">
            <a:avLst/>
          </a:prstGeom>
        </p:spPr>
        <p:txBody>
          <a:bodyPr wrap="none">
            <a:spAutoFit/>
          </a:bodyPr>
          <a:lstStyle/>
          <a:p>
            <a:r>
              <a:rPr lang="en-US" sz="400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Hoạt động </a:t>
            </a:r>
            <a:r>
              <a:rPr lang="en-US" sz="400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theo</a:t>
            </a:r>
            <a:r>
              <a:rPr lang="en-US" sz="400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cặp</a:t>
            </a:r>
            <a:r>
              <a:rPr lang="en-US" sz="400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đôi</a:t>
            </a:r>
            <a:endParaRPr lang="en-US" sz="4000" dirty="0">
              <a:latin typeface="Arial" panose="020B0604020202020204" pitchFamily="34" charset="0"/>
              <a:cs typeface="Arial" panose="020B0604020202020204" pitchFamily="34" charset="0"/>
            </a:endParaRPr>
          </a:p>
        </p:txBody>
      </p:sp>
      <p:sp>
        <p:nvSpPr>
          <p:cNvPr id="10" name="Google Shape;3895;p55">
            <a:extLst>
              <a:ext uri="{FF2B5EF4-FFF2-40B4-BE49-F238E27FC236}">
                <a16:creationId xmlns:a16="http://schemas.microsoft.com/office/drawing/2014/main" id="{D3C95744-AB9E-1574-BDB1-FA000617BE36}"/>
              </a:ext>
            </a:extLst>
          </p:cNvPr>
          <p:cNvSpPr txBox="1">
            <a:spLocks/>
          </p:cNvSpPr>
          <p:nvPr/>
        </p:nvSpPr>
        <p:spPr>
          <a:xfrm>
            <a:off x="3435993" y="3734574"/>
            <a:ext cx="10269877" cy="228268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Sansita Swashed"/>
              <a:buNone/>
              <a:defRPr sz="3200" b="1" i="0" u="none" strike="noStrike" cap="none">
                <a:solidFill>
                  <a:schemeClr val="dk1"/>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pPr>
            <a:r>
              <a:rPr lang="en-US" sz="400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Nhiệm</a:t>
            </a:r>
            <a:r>
              <a:rPr lang="en-US" sz="400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vụ</a:t>
            </a:r>
            <a:r>
              <a:rPr lang="en-US"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p>
          <a:p>
            <a:pPr algn="just">
              <a:lnSpc>
                <a:spcPct val="150000"/>
              </a:lnSpc>
            </a:pPr>
            <a:r>
              <a:rPr lang="en-US"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r>
              <a:rPr lang="vi-VN" sz="4000" b="0" dirty="0">
                <a:latin typeface="Arial" panose="020B0604020202020204" pitchFamily="34" charset="0"/>
                <a:ea typeface="#9Slide03 Roboto Medium" panose="02000000000000000000" pitchFamily="2" charset="0"/>
                <a:cs typeface="Arial" panose="020B0604020202020204" pitchFamily="34" charset="0"/>
              </a:rPr>
              <a:t>K</a:t>
            </a:r>
            <a:r>
              <a:rPr lang="vi-VN" sz="4000" b="0" dirty="0">
                <a:latin typeface="Arial" panose="020B0604020202020204" pitchFamily="34" charset="0"/>
                <a:cs typeface="Arial" panose="020B0604020202020204" pitchFamily="34" charset="0"/>
              </a:rPr>
              <a:t>hái quát nội dung của bản vẽ lắp</a:t>
            </a:r>
            <a:r>
              <a:rPr lang="en-US"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a:t>
            </a:r>
            <a:endParaRPr lang="en-US" sz="4000" b="0" kern="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a:p>
            <a:pPr algn="just">
              <a:lnSpc>
                <a:spcPct val="150000"/>
              </a:lnSpc>
            </a:pPr>
            <a:r>
              <a:rPr lang="en-US" sz="4000" b="0" kern="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vi-VN" sz="4000" b="0" dirty="0">
                <a:latin typeface="Arial" panose="020B0604020202020204" pitchFamily="34" charset="0"/>
                <a:ea typeface="#9Slide03 Roboto Medium" panose="02000000000000000000" pitchFamily="2" charset="0"/>
                <a:cs typeface="Arial" panose="020B0604020202020204" pitchFamily="34" charset="0"/>
              </a:rPr>
              <a:t>T</a:t>
            </a:r>
            <a:r>
              <a:rPr lang="vi-VN" sz="4000" b="0" dirty="0">
                <a:latin typeface="Arial" panose="020B0604020202020204" pitchFamily="34" charset="0"/>
                <a:cs typeface="Arial" panose="020B0604020202020204" pitchFamily="34" charset="0"/>
              </a:rPr>
              <a:t>óm tắt trình tự đọc bản vẽ </a:t>
            </a:r>
            <a:r>
              <a:rPr lang="en-VN" sz="4000" b="0" dirty="0">
                <a:latin typeface="Arial" panose="020B0604020202020204" pitchFamily="34" charset="0"/>
                <a:cs typeface="Arial" panose="020B0604020202020204" pitchFamily="34" charset="0"/>
              </a:rPr>
              <a:t>lắp.</a:t>
            </a:r>
            <a:endParaRPr lang="vi-VN" sz="400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1352782" y="1028700"/>
            <a:ext cx="15582437" cy="8052737"/>
            <a:chOff x="0" y="0"/>
            <a:chExt cx="5267188" cy="2721993"/>
          </a:xfrm>
        </p:grpSpPr>
        <p:sp>
          <p:nvSpPr>
            <p:cNvPr id="21" name="Freeform 21"/>
            <p:cNvSpPr/>
            <p:nvPr/>
          </p:nvSpPr>
          <p:spPr>
            <a:xfrm>
              <a:off x="16510" y="11430"/>
              <a:ext cx="5236708" cy="2697863"/>
            </a:xfrm>
            <a:custGeom>
              <a:avLst/>
              <a:gdLst/>
              <a:ahLst/>
              <a:cxnLst/>
              <a:rect l="l" t="t" r="r" b="b"/>
              <a:pathLst>
                <a:path w="5236708" h="2697863">
                  <a:moveTo>
                    <a:pt x="1270" y="0"/>
                  </a:moveTo>
                  <a:lnTo>
                    <a:pt x="5236708" y="15240"/>
                  </a:lnTo>
                  <a:lnTo>
                    <a:pt x="5204958" y="2697863"/>
                  </a:lnTo>
                  <a:lnTo>
                    <a:pt x="1894958" y="2697863"/>
                  </a:lnTo>
                  <a:lnTo>
                    <a:pt x="0" y="2671193"/>
                  </a:lnTo>
                  <a:lnTo>
                    <a:pt x="11430" y="863069"/>
                  </a:lnTo>
                  <a:close/>
                </a:path>
              </a:pathLst>
            </a:custGeom>
            <a:solidFill>
              <a:srgbClr val="FFFAF7"/>
            </a:solidFill>
          </p:spPr>
        </p:sp>
        <p:sp>
          <p:nvSpPr>
            <p:cNvPr id="22" name="Freeform 22"/>
            <p:cNvSpPr/>
            <p:nvPr/>
          </p:nvSpPr>
          <p:spPr>
            <a:xfrm>
              <a:off x="0" y="-1270"/>
              <a:ext cx="5265918" cy="2723263"/>
            </a:xfrm>
            <a:custGeom>
              <a:avLst/>
              <a:gdLst/>
              <a:ahLst/>
              <a:cxnLst/>
              <a:rect l="l" t="t" r="r" b="b"/>
              <a:pathLst>
                <a:path w="5265918" h="2723263">
                  <a:moveTo>
                    <a:pt x="5231628" y="2697863"/>
                  </a:moveTo>
                  <a:cubicBezTo>
                    <a:pt x="5229088" y="2701673"/>
                    <a:pt x="5225278" y="2706753"/>
                    <a:pt x="5221468" y="2710563"/>
                  </a:cubicBezTo>
                  <a:cubicBezTo>
                    <a:pt x="5217658" y="2713103"/>
                    <a:pt x="5212578" y="2715643"/>
                    <a:pt x="5208768" y="2715643"/>
                  </a:cubicBezTo>
                  <a:cubicBezTo>
                    <a:pt x="5046403" y="2714373"/>
                    <a:pt x="4821587" y="2720723"/>
                    <a:pt x="4592608" y="2723263"/>
                  </a:cubicBezTo>
                  <a:cubicBezTo>
                    <a:pt x="4521833" y="2723263"/>
                    <a:pt x="4446894" y="2721993"/>
                    <a:pt x="4376118" y="2721993"/>
                  </a:cubicBezTo>
                  <a:cubicBezTo>
                    <a:pt x="4217914" y="2720723"/>
                    <a:pt x="4059710" y="2719453"/>
                    <a:pt x="3901506" y="2719453"/>
                  </a:cubicBezTo>
                  <a:lnTo>
                    <a:pt x="3385262" y="2719453"/>
                  </a:lnTo>
                  <a:cubicBezTo>
                    <a:pt x="3268691" y="2719453"/>
                    <a:pt x="3156283" y="2718183"/>
                    <a:pt x="3039711" y="2718183"/>
                  </a:cubicBezTo>
                  <a:cubicBezTo>
                    <a:pt x="2939793" y="2718183"/>
                    <a:pt x="2835712" y="2718183"/>
                    <a:pt x="2735793" y="2719453"/>
                  </a:cubicBezTo>
                  <a:lnTo>
                    <a:pt x="2673345" y="2719453"/>
                  </a:lnTo>
                  <a:cubicBezTo>
                    <a:pt x="2527630" y="2718183"/>
                    <a:pt x="903959" y="2716913"/>
                    <a:pt x="758245" y="2714373"/>
                  </a:cubicBezTo>
                  <a:cubicBezTo>
                    <a:pt x="670816" y="2713103"/>
                    <a:pt x="583388" y="2708023"/>
                    <a:pt x="495959" y="2705483"/>
                  </a:cubicBezTo>
                  <a:cubicBezTo>
                    <a:pt x="337755" y="2700403"/>
                    <a:pt x="179552" y="2696593"/>
                    <a:pt x="41910" y="2691513"/>
                  </a:cubicBezTo>
                  <a:cubicBezTo>
                    <a:pt x="33020" y="2690243"/>
                    <a:pt x="24130" y="2687703"/>
                    <a:pt x="16510" y="2683893"/>
                  </a:cubicBezTo>
                  <a:cubicBezTo>
                    <a:pt x="5080" y="2678813"/>
                    <a:pt x="0" y="2667383"/>
                    <a:pt x="1270" y="2648600"/>
                  </a:cubicBezTo>
                  <a:cubicBezTo>
                    <a:pt x="2540" y="2527488"/>
                    <a:pt x="3810" y="2404288"/>
                    <a:pt x="3810" y="2283176"/>
                  </a:cubicBezTo>
                  <a:cubicBezTo>
                    <a:pt x="5080" y="2159976"/>
                    <a:pt x="17780" y="867417"/>
                    <a:pt x="17780" y="744217"/>
                  </a:cubicBezTo>
                  <a:cubicBezTo>
                    <a:pt x="19050" y="625193"/>
                    <a:pt x="20320" y="506169"/>
                    <a:pt x="19050" y="385057"/>
                  </a:cubicBezTo>
                  <a:cubicBezTo>
                    <a:pt x="17780" y="266033"/>
                    <a:pt x="16510" y="149097"/>
                    <a:pt x="6350" y="48260"/>
                  </a:cubicBezTo>
                  <a:cubicBezTo>
                    <a:pt x="5080" y="35560"/>
                    <a:pt x="2540" y="22860"/>
                    <a:pt x="1270" y="10160"/>
                  </a:cubicBezTo>
                  <a:cubicBezTo>
                    <a:pt x="3810" y="8890"/>
                    <a:pt x="5080" y="7620"/>
                    <a:pt x="6350" y="7620"/>
                  </a:cubicBezTo>
                  <a:cubicBezTo>
                    <a:pt x="34290" y="6350"/>
                    <a:pt x="92123" y="5080"/>
                    <a:pt x="183715" y="3810"/>
                  </a:cubicBezTo>
                  <a:cubicBezTo>
                    <a:pt x="312776" y="1270"/>
                    <a:pt x="446000" y="1270"/>
                    <a:pt x="575061" y="1270"/>
                  </a:cubicBezTo>
                  <a:cubicBezTo>
                    <a:pt x="737428" y="2540"/>
                    <a:pt x="2377753" y="5080"/>
                    <a:pt x="2540120" y="6350"/>
                  </a:cubicBezTo>
                  <a:cubicBezTo>
                    <a:pt x="2698324" y="7620"/>
                    <a:pt x="2856528" y="7620"/>
                    <a:pt x="3014732" y="7620"/>
                  </a:cubicBezTo>
                  <a:cubicBezTo>
                    <a:pt x="3102160" y="7620"/>
                    <a:pt x="3189589" y="7620"/>
                    <a:pt x="3277017" y="8890"/>
                  </a:cubicBezTo>
                  <a:cubicBezTo>
                    <a:pt x="3447711" y="11430"/>
                    <a:pt x="3622568" y="10160"/>
                    <a:pt x="3793261" y="2540"/>
                  </a:cubicBezTo>
                  <a:cubicBezTo>
                    <a:pt x="3864037" y="0"/>
                    <a:pt x="3934813" y="2540"/>
                    <a:pt x="4005588" y="2540"/>
                  </a:cubicBezTo>
                  <a:cubicBezTo>
                    <a:pt x="4163792" y="2540"/>
                    <a:pt x="4321996" y="1270"/>
                    <a:pt x="4480199" y="3810"/>
                  </a:cubicBezTo>
                  <a:cubicBezTo>
                    <a:pt x="4680036" y="6350"/>
                    <a:pt x="4875709" y="13970"/>
                    <a:pt x="5075546" y="17780"/>
                  </a:cubicBezTo>
                  <a:cubicBezTo>
                    <a:pt x="5162974" y="20320"/>
                    <a:pt x="5199878" y="19050"/>
                    <a:pt x="5226548" y="21590"/>
                  </a:cubicBezTo>
                  <a:cubicBezTo>
                    <a:pt x="5235438" y="22860"/>
                    <a:pt x="5244328" y="25400"/>
                    <a:pt x="5253218" y="27940"/>
                  </a:cubicBezTo>
                  <a:cubicBezTo>
                    <a:pt x="5260838" y="30480"/>
                    <a:pt x="5264648" y="36830"/>
                    <a:pt x="5264648" y="46990"/>
                  </a:cubicBezTo>
                  <a:cubicBezTo>
                    <a:pt x="5265918" y="92717"/>
                    <a:pt x="5262108" y="155361"/>
                    <a:pt x="5258298" y="218005"/>
                  </a:cubicBezTo>
                  <a:cubicBezTo>
                    <a:pt x="5254488" y="270209"/>
                    <a:pt x="5253218" y="324501"/>
                    <a:pt x="5251948" y="376704"/>
                  </a:cubicBezTo>
                  <a:cubicBezTo>
                    <a:pt x="5249408" y="464406"/>
                    <a:pt x="5248138" y="552108"/>
                    <a:pt x="5246868" y="639810"/>
                  </a:cubicBezTo>
                  <a:cubicBezTo>
                    <a:pt x="5245598" y="721247"/>
                    <a:pt x="5244328" y="802685"/>
                    <a:pt x="5244328" y="884122"/>
                  </a:cubicBezTo>
                  <a:cubicBezTo>
                    <a:pt x="5244328" y="1019851"/>
                    <a:pt x="5232898" y="2322850"/>
                    <a:pt x="5231628" y="2458580"/>
                  </a:cubicBezTo>
                  <a:cubicBezTo>
                    <a:pt x="5234168" y="2546281"/>
                    <a:pt x="5232898" y="2633983"/>
                    <a:pt x="5231628" y="2697863"/>
                  </a:cubicBezTo>
                  <a:close/>
                  <a:moveTo>
                    <a:pt x="17780" y="2667383"/>
                  </a:moveTo>
                  <a:cubicBezTo>
                    <a:pt x="22860" y="2668653"/>
                    <a:pt x="29210" y="2671193"/>
                    <a:pt x="36830" y="2671193"/>
                  </a:cubicBezTo>
                  <a:cubicBezTo>
                    <a:pt x="175388" y="2676273"/>
                    <a:pt x="346082" y="2681353"/>
                    <a:pt x="512612" y="2685163"/>
                  </a:cubicBezTo>
                  <a:cubicBezTo>
                    <a:pt x="591714" y="2687703"/>
                    <a:pt x="670816" y="2691513"/>
                    <a:pt x="754082" y="2692783"/>
                  </a:cubicBezTo>
                  <a:cubicBezTo>
                    <a:pt x="808204" y="2694053"/>
                    <a:pt x="2340284" y="2690243"/>
                    <a:pt x="2390243" y="2691513"/>
                  </a:cubicBezTo>
                  <a:cubicBezTo>
                    <a:pt x="2477671" y="2692783"/>
                    <a:pt x="2565100" y="2695323"/>
                    <a:pt x="2652528" y="2696593"/>
                  </a:cubicBezTo>
                  <a:cubicBezTo>
                    <a:pt x="2694161" y="2697863"/>
                    <a:pt x="2731630" y="2697863"/>
                    <a:pt x="2773263" y="2697863"/>
                  </a:cubicBezTo>
                  <a:cubicBezTo>
                    <a:pt x="2960610" y="2697863"/>
                    <a:pt x="3143793" y="2696593"/>
                    <a:pt x="3331140" y="2697863"/>
                  </a:cubicBezTo>
                  <a:cubicBezTo>
                    <a:pt x="3401915" y="2697863"/>
                    <a:pt x="3476854" y="2700403"/>
                    <a:pt x="3547629" y="2700403"/>
                  </a:cubicBezTo>
                  <a:cubicBezTo>
                    <a:pt x="3655874" y="2700403"/>
                    <a:pt x="3759955" y="2696593"/>
                    <a:pt x="3868200" y="2696593"/>
                  </a:cubicBezTo>
                  <a:cubicBezTo>
                    <a:pt x="3997261" y="2696593"/>
                    <a:pt x="4122159" y="2697863"/>
                    <a:pt x="4251220" y="2697863"/>
                  </a:cubicBezTo>
                  <a:cubicBezTo>
                    <a:pt x="4421914" y="2697863"/>
                    <a:pt x="4596771" y="2697863"/>
                    <a:pt x="4767464" y="2696593"/>
                  </a:cubicBezTo>
                  <a:cubicBezTo>
                    <a:pt x="4921505" y="2695323"/>
                    <a:pt x="5071383" y="2692783"/>
                    <a:pt x="5193528" y="2690243"/>
                  </a:cubicBezTo>
                  <a:cubicBezTo>
                    <a:pt x="5198608" y="2690243"/>
                    <a:pt x="5203688" y="2687703"/>
                    <a:pt x="5210038" y="2686433"/>
                  </a:cubicBezTo>
                  <a:cubicBezTo>
                    <a:pt x="5210038" y="2673733"/>
                    <a:pt x="5211308" y="2661033"/>
                    <a:pt x="5211308" y="2642336"/>
                  </a:cubicBezTo>
                  <a:lnTo>
                    <a:pt x="5211308" y="2577603"/>
                  </a:lnTo>
                  <a:cubicBezTo>
                    <a:pt x="5212578" y="2471108"/>
                    <a:pt x="5215118" y="2362525"/>
                    <a:pt x="5213848" y="2256030"/>
                  </a:cubicBezTo>
                  <a:cubicBezTo>
                    <a:pt x="5212578" y="2105684"/>
                    <a:pt x="5225278" y="790156"/>
                    <a:pt x="5229088" y="639810"/>
                  </a:cubicBezTo>
                  <a:cubicBezTo>
                    <a:pt x="5231628" y="552108"/>
                    <a:pt x="5234168" y="464406"/>
                    <a:pt x="5234168" y="376704"/>
                  </a:cubicBezTo>
                  <a:cubicBezTo>
                    <a:pt x="5234168" y="303619"/>
                    <a:pt x="5235438" y="232622"/>
                    <a:pt x="5243058" y="161626"/>
                  </a:cubicBezTo>
                  <a:cubicBezTo>
                    <a:pt x="5246868" y="119863"/>
                    <a:pt x="5249408" y="78100"/>
                    <a:pt x="5244328" y="49530"/>
                  </a:cubicBezTo>
                  <a:cubicBezTo>
                    <a:pt x="5236708" y="49530"/>
                    <a:pt x="5230358" y="48260"/>
                    <a:pt x="5222738" y="48260"/>
                  </a:cubicBezTo>
                  <a:cubicBezTo>
                    <a:pt x="5189718" y="45720"/>
                    <a:pt x="5104689" y="45720"/>
                    <a:pt x="4992281" y="40640"/>
                  </a:cubicBezTo>
                  <a:cubicBezTo>
                    <a:pt x="4784118" y="33020"/>
                    <a:pt x="4571791" y="27940"/>
                    <a:pt x="4363628" y="27940"/>
                  </a:cubicBezTo>
                  <a:cubicBezTo>
                    <a:pt x="4217914" y="27940"/>
                    <a:pt x="4068037" y="31750"/>
                    <a:pt x="3922323" y="24130"/>
                  </a:cubicBezTo>
                  <a:lnTo>
                    <a:pt x="3880690" y="24130"/>
                  </a:lnTo>
                  <a:cubicBezTo>
                    <a:pt x="3759955" y="27940"/>
                    <a:pt x="3630894" y="33020"/>
                    <a:pt x="3505996" y="34290"/>
                  </a:cubicBezTo>
                  <a:cubicBezTo>
                    <a:pt x="3368609" y="35560"/>
                    <a:pt x="3235385" y="31750"/>
                    <a:pt x="3097997" y="30480"/>
                  </a:cubicBezTo>
                  <a:cubicBezTo>
                    <a:pt x="2968936" y="29210"/>
                    <a:pt x="2839875" y="27940"/>
                    <a:pt x="2714977" y="27940"/>
                  </a:cubicBezTo>
                  <a:cubicBezTo>
                    <a:pt x="2669181" y="27940"/>
                    <a:pt x="2627549" y="29210"/>
                    <a:pt x="2581753" y="27940"/>
                  </a:cubicBezTo>
                  <a:cubicBezTo>
                    <a:pt x="2423549" y="26670"/>
                    <a:pt x="787388" y="24130"/>
                    <a:pt x="625020" y="24130"/>
                  </a:cubicBezTo>
                  <a:cubicBezTo>
                    <a:pt x="483469" y="22860"/>
                    <a:pt x="341919" y="24130"/>
                    <a:pt x="200368" y="24130"/>
                  </a:cubicBezTo>
                  <a:cubicBezTo>
                    <a:pt x="125429" y="24130"/>
                    <a:pt x="45720" y="24130"/>
                    <a:pt x="21590" y="25400"/>
                  </a:cubicBezTo>
                  <a:cubicBezTo>
                    <a:pt x="20320" y="25400"/>
                    <a:pt x="21590" y="36830"/>
                    <a:pt x="22860" y="41910"/>
                  </a:cubicBezTo>
                  <a:cubicBezTo>
                    <a:pt x="26670" y="86453"/>
                    <a:pt x="31750" y="153273"/>
                    <a:pt x="34290" y="218005"/>
                  </a:cubicBezTo>
                  <a:cubicBezTo>
                    <a:pt x="36830" y="334941"/>
                    <a:pt x="38100" y="451877"/>
                    <a:pt x="38100" y="568813"/>
                  </a:cubicBezTo>
                  <a:cubicBezTo>
                    <a:pt x="38100" y="643986"/>
                    <a:pt x="36830" y="717071"/>
                    <a:pt x="35560" y="792244"/>
                  </a:cubicBezTo>
                  <a:cubicBezTo>
                    <a:pt x="34290" y="865329"/>
                    <a:pt x="22860" y="2103596"/>
                    <a:pt x="21590" y="2174592"/>
                  </a:cubicBezTo>
                  <a:lnTo>
                    <a:pt x="21590" y="2312410"/>
                  </a:lnTo>
                  <a:cubicBezTo>
                    <a:pt x="21590" y="2416816"/>
                    <a:pt x="20320" y="2523312"/>
                    <a:pt x="20320" y="2627719"/>
                  </a:cubicBezTo>
                  <a:cubicBezTo>
                    <a:pt x="20320" y="2642336"/>
                    <a:pt x="19050" y="2654864"/>
                    <a:pt x="17780" y="2667382"/>
                  </a:cubicBezTo>
                  <a:close/>
                </a:path>
              </a:pathLst>
            </a:custGeom>
            <a:solidFill>
              <a:srgbClr val="442816"/>
            </a:solidFill>
          </p:spPr>
        </p:sp>
      </p:grpSp>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4504425"/>
            <a:ext cx="8588399" cy="5340423"/>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2041" y="7726752"/>
            <a:ext cx="4004875" cy="192962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3010">
            <a:off x="1070602" y="5079497"/>
            <a:ext cx="1792790" cy="2347701"/>
          </a:xfrm>
          <a:prstGeom prst="rect">
            <a:avLst/>
          </a:prstGeom>
        </p:spPr>
      </p:pic>
      <p:sp>
        <p:nvSpPr>
          <p:cNvPr id="27" name="TextBox 27"/>
          <p:cNvSpPr txBox="1"/>
          <p:nvPr/>
        </p:nvSpPr>
        <p:spPr>
          <a:xfrm>
            <a:off x="3200864" y="2411978"/>
            <a:ext cx="10497304" cy="3579250"/>
          </a:xfrm>
          <a:prstGeom prst="rect">
            <a:avLst/>
          </a:prstGeom>
        </p:spPr>
        <p:txBody>
          <a:bodyPr wrap="square" lIns="0" tIns="0" rIns="0" bIns="0" rtlCol="0" anchor="t">
            <a:spAutoFit/>
          </a:bodyPr>
          <a:lstStyle/>
          <a:p>
            <a:pPr algn="ctr">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ắ</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y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lắp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ắ</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lắp</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solidFill>
                <a:srgbClr val="442816"/>
              </a:solidFill>
              <a:latin typeface="Arial" panose="020B0604020202020204" pitchFamily="34" charset="0"/>
              <a:cs typeface="Arial" panose="020B0604020202020204" pitchFamily="34" charset="0"/>
            </a:endParaRPr>
          </a:p>
        </p:txBody>
      </p:sp>
    </p:spTree>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236530" y="0"/>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9144000" y="6252789"/>
            <a:ext cx="8742107" cy="3712335"/>
            <a:chOff x="0" y="0"/>
            <a:chExt cx="2525970" cy="1405302"/>
          </a:xfrm>
        </p:grpSpPr>
        <p:sp>
          <p:nvSpPr>
            <p:cNvPr id="21" name="Freeform 21"/>
            <p:cNvSpPr/>
            <p:nvPr/>
          </p:nvSpPr>
          <p:spPr>
            <a:xfrm>
              <a:off x="16510" y="11430"/>
              <a:ext cx="2495490" cy="1381172"/>
            </a:xfrm>
            <a:custGeom>
              <a:avLst/>
              <a:gdLst/>
              <a:ahLst/>
              <a:cxnLst/>
              <a:rect l="l" t="t" r="r" b="b"/>
              <a:pathLst>
                <a:path w="2495490" h="1381172">
                  <a:moveTo>
                    <a:pt x="1270" y="0"/>
                  </a:moveTo>
                  <a:lnTo>
                    <a:pt x="2495490" y="15240"/>
                  </a:lnTo>
                  <a:lnTo>
                    <a:pt x="2463740" y="1381172"/>
                  </a:lnTo>
                  <a:lnTo>
                    <a:pt x="900509" y="1381172"/>
                  </a:lnTo>
                  <a:lnTo>
                    <a:pt x="0" y="1354502"/>
                  </a:lnTo>
                  <a:lnTo>
                    <a:pt x="11430" y="454204"/>
                  </a:lnTo>
                  <a:close/>
                </a:path>
              </a:pathLst>
            </a:custGeom>
            <a:solidFill>
              <a:srgbClr val="FFFAF7"/>
            </a:solidFill>
          </p:spPr>
        </p:sp>
        <p:sp>
          <p:nvSpPr>
            <p:cNvPr id="22" name="Freeform 22"/>
            <p:cNvSpPr/>
            <p:nvPr/>
          </p:nvSpPr>
          <p:spPr>
            <a:xfrm>
              <a:off x="0" y="-1270"/>
              <a:ext cx="2524700" cy="1406572"/>
            </a:xfrm>
            <a:custGeom>
              <a:avLst/>
              <a:gdLst/>
              <a:ahLst/>
              <a:cxnLst/>
              <a:rect l="l" t="t" r="r" b="b"/>
              <a:pathLst>
                <a:path w="2524700" h="1406572">
                  <a:moveTo>
                    <a:pt x="2490410" y="1381172"/>
                  </a:moveTo>
                  <a:cubicBezTo>
                    <a:pt x="2487870" y="1384982"/>
                    <a:pt x="2484060" y="1390062"/>
                    <a:pt x="2480250" y="1393872"/>
                  </a:cubicBezTo>
                  <a:cubicBezTo>
                    <a:pt x="2476440" y="1396412"/>
                    <a:pt x="2471360" y="1398952"/>
                    <a:pt x="2467550" y="1398952"/>
                  </a:cubicBezTo>
                  <a:cubicBezTo>
                    <a:pt x="2376340" y="1397682"/>
                    <a:pt x="2271688" y="1404032"/>
                    <a:pt x="2165097" y="1406572"/>
                  </a:cubicBezTo>
                  <a:cubicBezTo>
                    <a:pt x="2132151" y="1406572"/>
                    <a:pt x="2097267" y="1405302"/>
                    <a:pt x="2064321" y="1405302"/>
                  </a:cubicBezTo>
                  <a:cubicBezTo>
                    <a:pt x="1990676" y="1404032"/>
                    <a:pt x="1917032" y="1402762"/>
                    <a:pt x="1843387" y="1402762"/>
                  </a:cubicBezTo>
                  <a:lnTo>
                    <a:pt x="1603074" y="1402762"/>
                  </a:lnTo>
                  <a:cubicBezTo>
                    <a:pt x="1548810" y="1402762"/>
                    <a:pt x="1496484" y="1401492"/>
                    <a:pt x="1442219" y="1401492"/>
                  </a:cubicBezTo>
                  <a:cubicBezTo>
                    <a:pt x="1395707" y="1401492"/>
                    <a:pt x="1347257" y="1401492"/>
                    <a:pt x="1300745" y="1402762"/>
                  </a:cubicBezTo>
                  <a:lnTo>
                    <a:pt x="1271675" y="1402762"/>
                  </a:lnTo>
                  <a:cubicBezTo>
                    <a:pt x="1203844" y="1401492"/>
                    <a:pt x="448021" y="1400222"/>
                    <a:pt x="380190" y="1397682"/>
                  </a:cubicBezTo>
                  <a:cubicBezTo>
                    <a:pt x="339492" y="1396412"/>
                    <a:pt x="298794" y="1391332"/>
                    <a:pt x="258096" y="1388792"/>
                  </a:cubicBezTo>
                  <a:cubicBezTo>
                    <a:pt x="184451" y="1383712"/>
                    <a:pt x="110807" y="1379902"/>
                    <a:pt x="41910" y="1374822"/>
                  </a:cubicBezTo>
                  <a:cubicBezTo>
                    <a:pt x="33020" y="1373552"/>
                    <a:pt x="24130" y="1371012"/>
                    <a:pt x="16510" y="1367202"/>
                  </a:cubicBezTo>
                  <a:cubicBezTo>
                    <a:pt x="5080" y="1362122"/>
                    <a:pt x="0" y="1350692"/>
                    <a:pt x="1270" y="1336516"/>
                  </a:cubicBezTo>
                  <a:cubicBezTo>
                    <a:pt x="2540" y="1277108"/>
                    <a:pt x="3810" y="1216676"/>
                    <a:pt x="3810" y="1157267"/>
                  </a:cubicBezTo>
                  <a:cubicBezTo>
                    <a:pt x="5080" y="1096835"/>
                    <a:pt x="17780" y="462807"/>
                    <a:pt x="17780" y="402374"/>
                  </a:cubicBezTo>
                  <a:cubicBezTo>
                    <a:pt x="19050" y="343990"/>
                    <a:pt x="20320" y="285606"/>
                    <a:pt x="19050" y="226198"/>
                  </a:cubicBezTo>
                  <a:cubicBezTo>
                    <a:pt x="17780" y="167814"/>
                    <a:pt x="16510" y="110455"/>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7"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799"/>
                    <a:pt x="2520890" y="113528"/>
                    <a:pt x="2517080" y="144256"/>
                  </a:cubicBezTo>
                  <a:cubicBezTo>
                    <a:pt x="2513270" y="169863"/>
                    <a:pt x="2512000" y="196494"/>
                    <a:pt x="2510730" y="222101"/>
                  </a:cubicBezTo>
                  <a:cubicBezTo>
                    <a:pt x="2508190" y="265121"/>
                    <a:pt x="2506920" y="308141"/>
                    <a:pt x="2505650" y="351160"/>
                  </a:cubicBezTo>
                  <a:cubicBezTo>
                    <a:pt x="2504380" y="391107"/>
                    <a:pt x="2503110" y="431054"/>
                    <a:pt x="2503110" y="471001"/>
                  </a:cubicBezTo>
                  <a:cubicBezTo>
                    <a:pt x="2503110" y="537579"/>
                    <a:pt x="2491680" y="1176729"/>
                    <a:pt x="2490410" y="1243307"/>
                  </a:cubicBezTo>
                  <a:cubicBezTo>
                    <a:pt x="2492950" y="1286327"/>
                    <a:pt x="2491680" y="1329346"/>
                    <a:pt x="2490410" y="1381172"/>
                  </a:cubicBezTo>
                  <a:close/>
                  <a:moveTo>
                    <a:pt x="17780" y="1350692"/>
                  </a:moveTo>
                  <a:cubicBezTo>
                    <a:pt x="22860" y="1351962"/>
                    <a:pt x="29210" y="1354502"/>
                    <a:pt x="36830" y="1354502"/>
                  </a:cubicBezTo>
                  <a:cubicBezTo>
                    <a:pt x="108869" y="1359582"/>
                    <a:pt x="188327" y="1364662"/>
                    <a:pt x="265848" y="1368472"/>
                  </a:cubicBezTo>
                  <a:cubicBezTo>
                    <a:pt x="302670" y="1371012"/>
                    <a:pt x="339492" y="1374822"/>
                    <a:pt x="378252" y="1376092"/>
                  </a:cubicBezTo>
                  <a:cubicBezTo>
                    <a:pt x="403446" y="1377362"/>
                    <a:pt x="1116634" y="1373552"/>
                    <a:pt x="1139890" y="1374822"/>
                  </a:cubicBezTo>
                  <a:cubicBezTo>
                    <a:pt x="1180588" y="1376092"/>
                    <a:pt x="1221286" y="1378632"/>
                    <a:pt x="1261985" y="1379902"/>
                  </a:cubicBezTo>
                  <a:cubicBezTo>
                    <a:pt x="1281365" y="1381172"/>
                    <a:pt x="1298807" y="1381172"/>
                    <a:pt x="1318187" y="1381172"/>
                  </a:cubicBezTo>
                  <a:cubicBezTo>
                    <a:pt x="1405397" y="1381172"/>
                    <a:pt x="1490670" y="1379902"/>
                    <a:pt x="1577880" y="1381172"/>
                  </a:cubicBezTo>
                  <a:cubicBezTo>
                    <a:pt x="1610826" y="1381172"/>
                    <a:pt x="1645710" y="1383712"/>
                    <a:pt x="1678657" y="1383712"/>
                  </a:cubicBezTo>
                  <a:cubicBezTo>
                    <a:pt x="1729045" y="1383712"/>
                    <a:pt x="1777495" y="1379902"/>
                    <a:pt x="1827883" y="1379902"/>
                  </a:cubicBezTo>
                  <a:cubicBezTo>
                    <a:pt x="1887962" y="1379902"/>
                    <a:pt x="1946102" y="1381172"/>
                    <a:pt x="2006180" y="1381172"/>
                  </a:cubicBezTo>
                  <a:cubicBezTo>
                    <a:pt x="2085639" y="1381172"/>
                    <a:pt x="2167035" y="1381172"/>
                    <a:pt x="2246493" y="1379902"/>
                  </a:cubicBezTo>
                  <a:cubicBezTo>
                    <a:pt x="2318200" y="1378632"/>
                    <a:pt x="2387968" y="1376092"/>
                    <a:pt x="2452310" y="1373552"/>
                  </a:cubicBezTo>
                  <a:cubicBezTo>
                    <a:pt x="2457390" y="1373552"/>
                    <a:pt x="2462470" y="1371012"/>
                    <a:pt x="2468820" y="1369742"/>
                  </a:cubicBezTo>
                  <a:cubicBezTo>
                    <a:pt x="2468820" y="1357042"/>
                    <a:pt x="2470090" y="1344342"/>
                    <a:pt x="2470090" y="1333443"/>
                  </a:cubicBezTo>
                  <a:lnTo>
                    <a:pt x="2470090" y="1301691"/>
                  </a:lnTo>
                  <a:cubicBezTo>
                    <a:pt x="2471360" y="1249452"/>
                    <a:pt x="2473900" y="1196190"/>
                    <a:pt x="2472630" y="1143952"/>
                  </a:cubicBezTo>
                  <a:cubicBezTo>
                    <a:pt x="2471360" y="1070204"/>
                    <a:pt x="2484060" y="424908"/>
                    <a:pt x="2487870" y="351160"/>
                  </a:cubicBezTo>
                  <a:cubicBezTo>
                    <a:pt x="2490410" y="308140"/>
                    <a:pt x="2492950" y="265121"/>
                    <a:pt x="2492950" y="222101"/>
                  </a:cubicBezTo>
                  <a:cubicBezTo>
                    <a:pt x="2492950" y="186251"/>
                    <a:pt x="2494220" y="151426"/>
                    <a:pt x="2501840" y="116600"/>
                  </a:cubicBezTo>
                  <a:cubicBezTo>
                    <a:pt x="2505650" y="96115"/>
                    <a:pt x="2508190" y="75629"/>
                    <a:pt x="2503110" y="49530"/>
                  </a:cubicBezTo>
                  <a:cubicBezTo>
                    <a:pt x="2495490" y="49530"/>
                    <a:pt x="2489140" y="48260"/>
                    <a:pt x="2481520" y="48260"/>
                  </a:cubicBezTo>
                  <a:cubicBezTo>
                    <a:pt x="2448500" y="45720"/>
                    <a:pt x="2403472" y="45720"/>
                    <a:pt x="2351146" y="40640"/>
                  </a:cubicBezTo>
                  <a:cubicBezTo>
                    <a:pt x="2254246" y="33020"/>
                    <a:pt x="2155407" y="27940"/>
                    <a:pt x="2058507" y="27940"/>
                  </a:cubicBezTo>
                  <a:cubicBezTo>
                    <a:pt x="1990676" y="27940"/>
                    <a:pt x="1920908" y="31750"/>
                    <a:pt x="1853077" y="24130"/>
                  </a:cubicBezTo>
                  <a:lnTo>
                    <a:pt x="1833697" y="24130"/>
                  </a:lnTo>
                  <a:cubicBezTo>
                    <a:pt x="1777495" y="27940"/>
                    <a:pt x="1717417" y="33020"/>
                    <a:pt x="1659276" y="34290"/>
                  </a:cubicBezTo>
                  <a:cubicBezTo>
                    <a:pt x="1595322" y="35560"/>
                    <a:pt x="1533306" y="31750"/>
                    <a:pt x="1469352" y="30480"/>
                  </a:cubicBezTo>
                  <a:cubicBezTo>
                    <a:pt x="1409273" y="29210"/>
                    <a:pt x="1349195" y="27940"/>
                    <a:pt x="1291055" y="27940"/>
                  </a:cubicBezTo>
                  <a:cubicBezTo>
                    <a:pt x="1269737" y="27940"/>
                    <a:pt x="1250356" y="29210"/>
                    <a:pt x="1229038" y="27940"/>
                  </a:cubicBezTo>
                  <a:cubicBezTo>
                    <a:pt x="1155394" y="26670"/>
                    <a:pt x="393756" y="24130"/>
                    <a:pt x="318174" y="24130"/>
                  </a:cubicBezTo>
                  <a:cubicBezTo>
                    <a:pt x="252282" y="22860"/>
                    <a:pt x="186389" y="24130"/>
                    <a:pt x="120497" y="24130"/>
                  </a:cubicBezTo>
                  <a:cubicBezTo>
                    <a:pt x="85613" y="24130"/>
                    <a:pt x="45720" y="24130"/>
                    <a:pt x="21590" y="25400"/>
                  </a:cubicBezTo>
                  <a:cubicBezTo>
                    <a:pt x="20320" y="25400"/>
                    <a:pt x="21590" y="36830"/>
                    <a:pt x="22860" y="41910"/>
                  </a:cubicBezTo>
                  <a:cubicBezTo>
                    <a:pt x="26670" y="79726"/>
                    <a:pt x="31750" y="112503"/>
                    <a:pt x="34290" y="144256"/>
                  </a:cubicBezTo>
                  <a:cubicBezTo>
                    <a:pt x="36830" y="201616"/>
                    <a:pt x="38100" y="258975"/>
                    <a:pt x="38100" y="316335"/>
                  </a:cubicBezTo>
                  <a:cubicBezTo>
                    <a:pt x="38100" y="353209"/>
                    <a:pt x="36830" y="389058"/>
                    <a:pt x="35560" y="425932"/>
                  </a:cubicBezTo>
                  <a:cubicBezTo>
                    <a:pt x="34290" y="461782"/>
                    <a:pt x="22860" y="1069179"/>
                    <a:pt x="21590" y="1104005"/>
                  </a:cubicBezTo>
                  <a:lnTo>
                    <a:pt x="21590" y="1171607"/>
                  </a:lnTo>
                  <a:cubicBezTo>
                    <a:pt x="21590" y="1222821"/>
                    <a:pt x="20320" y="1275059"/>
                    <a:pt x="20320" y="1326273"/>
                  </a:cubicBezTo>
                  <a:cubicBezTo>
                    <a:pt x="20320" y="1333443"/>
                    <a:pt x="19050" y="1339589"/>
                    <a:pt x="17780" y="1350692"/>
                  </a:cubicBezTo>
                  <a:close/>
                </a:path>
              </a:pathLst>
            </a:custGeom>
            <a:solidFill>
              <a:srgbClr val="442816"/>
            </a:solidFill>
          </p:spPr>
        </p:sp>
      </p:grpSp>
      <p:grpSp>
        <p:nvGrpSpPr>
          <p:cNvPr id="23" name="Group 23"/>
          <p:cNvGrpSpPr/>
          <p:nvPr/>
        </p:nvGrpSpPr>
        <p:grpSpPr>
          <a:xfrm>
            <a:off x="9108071" y="971550"/>
            <a:ext cx="8875130" cy="5075761"/>
            <a:chOff x="0" y="0"/>
            <a:chExt cx="2525970" cy="1366514"/>
          </a:xfrm>
        </p:grpSpPr>
        <p:sp>
          <p:nvSpPr>
            <p:cNvPr id="24" name="Freeform 24"/>
            <p:cNvSpPr/>
            <p:nvPr/>
          </p:nvSpPr>
          <p:spPr>
            <a:xfrm>
              <a:off x="16510" y="11430"/>
              <a:ext cx="2495490" cy="1342384"/>
            </a:xfrm>
            <a:custGeom>
              <a:avLst/>
              <a:gdLst/>
              <a:ahLst/>
              <a:cxnLst/>
              <a:rect l="l" t="t" r="r" b="b"/>
              <a:pathLst>
                <a:path w="2495490" h="1342384">
                  <a:moveTo>
                    <a:pt x="1270" y="0"/>
                  </a:moveTo>
                  <a:lnTo>
                    <a:pt x="2495490" y="15240"/>
                  </a:lnTo>
                  <a:lnTo>
                    <a:pt x="2463740" y="1342384"/>
                  </a:lnTo>
                  <a:lnTo>
                    <a:pt x="900509" y="1342384"/>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5"/>
                    <a:pt x="2467550" y="1360165"/>
                  </a:cubicBezTo>
                  <a:cubicBezTo>
                    <a:pt x="2376340" y="1358895"/>
                    <a:pt x="2271688" y="1365245"/>
                    <a:pt x="2165097" y="1367785"/>
                  </a:cubicBezTo>
                  <a:cubicBezTo>
                    <a:pt x="2132151" y="1367785"/>
                    <a:pt x="2097267" y="1366515"/>
                    <a:pt x="2064321" y="1366515"/>
                  </a:cubicBezTo>
                  <a:cubicBezTo>
                    <a:pt x="1990676" y="1365245"/>
                    <a:pt x="1917032" y="1363975"/>
                    <a:pt x="1843387"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5"/>
                    <a:pt x="41910" y="1336035"/>
                  </a:cubicBezTo>
                  <a:cubicBezTo>
                    <a:pt x="33020" y="1334765"/>
                    <a:pt x="24130" y="1332225"/>
                    <a:pt x="16510" y="1328415"/>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7"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4"/>
                  </a:cubicBezTo>
                  <a:close/>
                  <a:moveTo>
                    <a:pt x="17780" y="1311904"/>
                  </a:moveTo>
                  <a:cubicBezTo>
                    <a:pt x="22860" y="1313174"/>
                    <a:pt x="29210" y="1315714"/>
                    <a:pt x="36830" y="1315714"/>
                  </a:cubicBezTo>
                  <a:cubicBezTo>
                    <a:pt x="108869" y="1320794"/>
                    <a:pt x="188327" y="1325874"/>
                    <a:pt x="265848" y="1329684"/>
                  </a:cubicBezTo>
                  <a:cubicBezTo>
                    <a:pt x="302670" y="1332224"/>
                    <a:pt x="339492" y="1336034"/>
                    <a:pt x="378252" y="1337304"/>
                  </a:cubicBezTo>
                  <a:cubicBezTo>
                    <a:pt x="403446" y="1338574"/>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4"/>
                    <a:pt x="1678657" y="1344924"/>
                  </a:cubicBezTo>
                  <a:cubicBezTo>
                    <a:pt x="1729045" y="1344924"/>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4"/>
                    <a:pt x="2468820" y="1330954"/>
                  </a:cubicBezTo>
                  <a:cubicBezTo>
                    <a:pt x="2468820" y="1318254"/>
                    <a:pt x="2470090" y="1305554"/>
                    <a:pt x="2470090" y="1294885"/>
                  </a:cubicBezTo>
                  <a:lnTo>
                    <a:pt x="2470090" y="1264104"/>
                  </a:lnTo>
                  <a:cubicBezTo>
                    <a:pt x="2471360" y="1213464"/>
                    <a:pt x="2473900" y="1161832"/>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6" y="33020"/>
                    <a:pt x="2155407" y="27940"/>
                    <a:pt x="2058507" y="27940"/>
                  </a:cubicBezTo>
                  <a:cubicBezTo>
                    <a:pt x="1990676" y="27940"/>
                    <a:pt x="1920908" y="31750"/>
                    <a:pt x="1853077" y="24130"/>
                  </a:cubicBezTo>
                  <a:lnTo>
                    <a:pt x="1833697" y="24130"/>
                  </a:lnTo>
                  <a:cubicBezTo>
                    <a:pt x="1777495" y="27940"/>
                    <a:pt x="1717417" y="33020"/>
                    <a:pt x="1659276" y="34290"/>
                  </a:cubicBezTo>
                  <a:cubicBezTo>
                    <a:pt x="1595322" y="35560"/>
                    <a:pt x="1533306" y="31750"/>
                    <a:pt x="1469352" y="30480"/>
                  </a:cubicBezTo>
                  <a:cubicBezTo>
                    <a:pt x="1409273" y="29210"/>
                    <a:pt x="1349195" y="27940"/>
                    <a:pt x="1291055" y="27940"/>
                  </a:cubicBezTo>
                  <a:cubicBezTo>
                    <a:pt x="1269737" y="27940"/>
                    <a:pt x="1250356" y="29210"/>
                    <a:pt x="1229038" y="27940"/>
                  </a:cubicBezTo>
                  <a:cubicBezTo>
                    <a:pt x="1155394" y="26670"/>
                    <a:pt x="393756" y="24130"/>
                    <a:pt x="318174" y="24130"/>
                  </a:cubicBezTo>
                  <a:cubicBezTo>
                    <a:pt x="252282"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900916" y="923925"/>
            <a:ext cx="7845086"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4" y="2540"/>
                    <a:pt x="2092604" y="2540"/>
                  </a:cubicBezTo>
                  <a:cubicBezTo>
                    <a:pt x="2174280" y="2540"/>
                    <a:pt x="2255956" y="1270"/>
                    <a:pt x="2337632" y="3810"/>
                  </a:cubicBezTo>
                  <a:cubicBezTo>
                    <a:pt x="2440801" y="6350"/>
                    <a:pt x="2541821" y="13970"/>
                    <a:pt x="2644991" y="17780"/>
                  </a:cubicBezTo>
                  <a:cubicBezTo>
                    <a:pt x="2690127"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7"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8"/>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1"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29351" y="5027154"/>
            <a:ext cx="5784456" cy="4764288"/>
          </a:xfrm>
          <a:prstGeom prst="rect">
            <a:avLst/>
          </a:prstGeom>
        </p:spPr>
      </p:pic>
      <p:sp>
        <p:nvSpPr>
          <p:cNvPr id="30" name="TextBox 30"/>
          <p:cNvSpPr txBox="1"/>
          <p:nvPr/>
        </p:nvSpPr>
        <p:spPr>
          <a:xfrm>
            <a:off x="1720487" y="2213380"/>
            <a:ext cx="6346134" cy="2390270"/>
          </a:xfrm>
          <a:prstGeom prst="rect">
            <a:avLst/>
          </a:prstGeom>
        </p:spPr>
        <p:txBody>
          <a:bodyPr wrap="square" lIns="0" tIns="0" rIns="0" bIns="0" rtlCol="0" anchor="t">
            <a:spAutoFit/>
          </a:bodyPr>
          <a:lstStyle/>
          <a:p>
            <a:pPr algn="ctr">
              <a:lnSpc>
                <a:spcPct val="150000"/>
              </a:lnSpc>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dung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ẽ lắp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kê</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VN"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srgbClr val="442816"/>
              </a:solidFill>
              <a:latin typeface="Arial" panose="020B0604020202020204" pitchFamily="34" charset="0"/>
              <a:cs typeface="Arial" panose="020B0604020202020204" pitchFamily="34" charset="0"/>
            </a:endParaRPr>
          </a:p>
        </p:txBody>
      </p:sp>
      <p:pic>
        <p:nvPicPr>
          <p:cNvPr id="39" name="Picture 3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88370" y="5431860"/>
            <a:ext cx="2569292" cy="1415446"/>
          </a:xfrm>
          <a:prstGeom prst="rect">
            <a:avLst/>
          </a:prstGeom>
        </p:spPr>
      </p:pic>
      <p:sp>
        <p:nvSpPr>
          <p:cNvPr id="41" name="TextBox 40">
            <a:extLst>
              <a:ext uri="{FF2B5EF4-FFF2-40B4-BE49-F238E27FC236}">
                <a16:creationId xmlns:a16="http://schemas.microsoft.com/office/drawing/2014/main" id="{96573BE2-9A79-4419-4729-B6B896EF9493}"/>
              </a:ext>
            </a:extLst>
          </p:cNvPr>
          <p:cNvSpPr txBox="1"/>
          <p:nvPr/>
        </p:nvSpPr>
        <p:spPr>
          <a:xfrm>
            <a:off x="9341578" y="1259484"/>
            <a:ext cx="8439499" cy="4221540"/>
          </a:xfrm>
          <a:prstGeom prst="rect">
            <a:avLst/>
          </a:prstGeom>
          <a:noFill/>
        </p:spPr>
        <p:txBody>
          <a:bodyPr wrap="square">
            <a:spAutoFit/>
          </a:bodyPr>
          <a:lstStyle/>
          <a:p>
            <a:pPr algn="just">
              <a:lnSpc>
                <a:spcPct val="150000"/>
              </a:lnSpc>
              <a:spcBef>
                <a:spcPts val="300"/>
              </a:spcBef>
              <a:spcAft>
                <a:spcPts val="3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kịch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lắp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84F80DD9-BAB4-A519-A6FC-9215CE54AAFB}"/>
              </a:ext>
            </a:extLst>
          </p:cNvPr>
          <p:cNvSpPr txBox="1"/>
          <p:nvPr/>
        </p:nvSpPr>
        <p:spPr>
          <a:xfrm>
            <a:off x="9408607" y="6299505"/>
            <a:ext cx="8260528" cy="3352071"/>
          </a:xfrm>
          <a:prstGeom prst="rect">
            <a:avLst/>
          </a:prstGeom>
          <a:noFill/>
        </p:spPr>
        <p:txBody>
          <a:bodyPr wrap="square">
            <a:spAutoFit/>
          </a:bodyPr>
          <a:lstStyle/>
          <a:p>
            <a:pPr algn="just">
              <a:lnSpc>
                <a:spcPct val="150000"/>
              </a:lnSpc>
              <a:spcBef>
                <a:spcPts val="300"/>
              </a:spcBef>
              <a:spcAft>
                <a:spcPts val="3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chế</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dung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lí</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ẽ,</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linds(horizontal)">
                                      <p:cBhvr>
                                        <p:cTn id="15" dur="500"/>
                                        <p:tgtEl>
                                          <p:spTgt spid="43"/>
                                        </p:tgtEl>
                                      </p:cBhvr>
                                    </p:animEffect>
                                  </p:childTnLst>
                                </p:cTn>
                              </p:par>
                              <p:par>
                                <p:cTn id="16" presetID="3"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9E728AA-7E08-CA4B-60F3-7E3532D0A64F}"/>
              </a:ext>
            </a:extLst>
          </p:cNvPr>
          <p:cNvGrpSpPr/>
          <p:nvPr/>
        </p:nvGrpSpPr>
        <p:grpSpPr>
          <a:xfrm>
            <a:off x="-143707" y="-117427"/>
            <a:ext cx="19269963" cy="11573047"/>
            <a:chOff x="0" y="0"/>
            <a:chExt cx="25693285" cy="15430730"/>
          </a:xfrm>
        </p:grpSpPr>
        <p:pic>
          <p:nvPicPr>
            <p:cNvPr id="3" name="Picture 3">
              <a:extLst>
                <a:ext uri="{FF2B5EF4-FFF2-40B4-BE49-F238E27FC236}">
                  <a16:creationId xmlns:a16="http://schemas.microsoft.com/office/drawing/2014/main" id="{DAE9338D-60F4-464D-CFBA-C306AFD314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a:extLst>
                <a:ext uri="{FF2B5EF4-FFF2-40B4-BE49-F238E27FC236}">
                  <a16:creationId xmlns:a16="http://schemas.microsoft.com/office/drawing/2014/main" id="{1A1D3334-1C8B-D9A3-858F-AD1DE57013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a:extLst>
                <a:ext uri="{FF2B5EF4-FFF2-40B4-BE49-F238E27FC236}">
                  <a16:creationId xmlns:a16="http://schemas.microsoft.com/office/drawing/2014/main" id="{47A55DDE-58D1-D61F-7C2B-8022873730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a:extLst>
                <a:ext uri="{FF2B5EF4-FFF2-40B4-BE49-F238E27FC236}">
                  <a16:creationId xmlns:a16="http://schemas.microsoft.com/office/drawing/2014/main" id="{185AFFB0-107D-2781-4CB1-3946826FF8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a:extLst>
                <a:ext uri="{FF2B5EF4-FFF2-40B4-BE49-F238E27FC236}">
                  <a16:creationId xmlns:a16="http://schemas.microsoft.com/office/drawing/2014/main" id="{1D88B2DD-3D36-3771-73F3-C7EA39106A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a:extLst>
                <a:ext uri="{FF2B5EF4-FFF2-40B4-BE49-F238E27FC236}">
                  <a16:creationId xmlns:a16="http://schemas.microsoft.com/office/drawing/2014/main" id="{41A99E6C-36DE-B050-5F2D-9FB53B9B7E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a:extLst>
                <a:ext uri="{FF2B5EF4-FFF2-40B4-BE49-F238E27FC236}">
                  <a16:creationId xmlns:a16="http://schemas.microsoft.com/office/drawing/2014/main" id="{91362A06-1D0B-B874-555D-DBD8984E7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a:extLst>
                <a:ext uri="{FF2B5EF4-FFF2-40B4-BE49-F238E27FC236}">
                  <a16:creationId xmlns:a16="http://schemas.microsoft.com/office/drawing/2014/main" id="{0112184C-963C-6A2D-988F-837F2E397A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a:extLst>
                <a:ext uri="{FF2B5EF4-FFF2-40B4-BE49-F238E27FC236}">
                  <a16:creationId xmlns:a16="http://schemas.microsoft.com/office/drawing/2014/main" id="{EBE5DD41-0890-034E-8F3E-BF3A8FDB94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a:extLst>
                <a:ext uri="{FF2B5EF4-FFF2-40B4-BE49-F238E27FC236}">
                  <a16:creationId xmlns:a16="http://schemas.microsoft.com/office/drawing/2014/main" id="{FAF45D48-1453-E28B-B5DF-2D365839E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a:extLst>
                <a:ext uri="{FF2B5EF4-FFF2-40B4-BE49-F238E27FC236}">
                  <a16:creationId xmlns:a16="http://schemas.microsoft.com/office/drawing/2014/main" id="{7E988975-0AF7-ECC3-943F-12523247BE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a:extLst>
                <a:ext uri="{FF2B5EF4-FFF2-40B4-BE49-F238E27FC236}">
                  <a16:creationId xmlns:a16="http://schemas.microsoft.com/office/drawing/2014/main" id="{0D03DF1F-1BB2-052B-1BEB-6F579ED321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a:extLst>
                <a:ext uri="{FF2B5EF4-FFF2-40B4-BE49-F238E27FC236}">
                  <a16:creationId xmlns:a16="http://schemas.microsoft.com/office/drawing/2014/main" id="{755901F5-57C9-D3F8-EE3F-BB43437E61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a:extLst>
                <a:ext uri="{FF2B5EF4-FFF2-40B4-BE49-F238E27FC236}">
                  <a16:creationId xmlns:a16="http://schemas.microsoft.com/office/drawing/2014/main" id="{E7625ABB-5C1C-7E95-0F92-FA2EA6FED9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a:extLst>
                <a:ext uri="{FF2B5EF4-FFF2-40B4-BE49-F238E27FC236}">
                  <a16:creationId xmlns:a16="http://schemas.microsoft.com/office/drawing/2014/main" id="{DA2E050E-5D4B-FEF6-03E0-7D6E43C0EC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a:extLst>
                <a:ext uri="{FF2B5EF4-FFF2-40B4-BE49-F238E27FC236}">
                  <a16:creationId xmlns:a16="http://schemas.microsoft.com/office/drawing/2014/main" id="{0C99FE1A-D3AC-6E6D-838A-82EF06DDE8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a:extLst>
                <a:ext uri="{FF2B5EF4-FFF2-40B4-BE49-F238E27FC236}">
                  <a16:creationId xmlns:a16="http://schemas.microsoft.com/office/drawing/2014/main" id="{063CF8FE-E7BD-0B1B-FAB8-A940107A0B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a:extLst>
              <a:ext uri="{FF2B5EF4-FFF2-40B4-BE49-F238E27FC236}">
                <a16:creationId xmlns:a16="http://schemas.microsoft.com/office/drawing/2014/main" id="{9C17EE51-4B62-55B0-45DA-7387E603FE28}"/>
              </a:ext>
            </a:extLst>
          </p:cNvPr>
          <p:cNvGrpSpPr/>
          <p:nvPr/>
        </p:nvGrpSpPr>
        <p:grpSpPr>
          <a:xfrm>
            <a:off x="814426" y="922730"/>
            <a:ext cx="16348144" cy="8441539"/>
            <a:chOff x="0" y="0"/>
            <a:chExt cx="5526013" cy="2853416"/>
          </a:xfrm>
        </p:grpSpPr>
        <p:sp>
          <p:nvSpPr>
            <p:cNvPr id="21" name="Freeform 21">
              <a:extLst>
                <a:ext uri="{FF2B5EF4-FFF2-40B4-BE49-F238E27FC236}">
                  <a16:creationId xmlns:a16="http://schemas.microsoft.com/office/drawing/2014/main" id="{9FA8F54F-0D19-7FE7-6619-CB902A7E9A05}"/>
                </a:ext>
              </a:extLst>
            </p:cNvPr>
            <p:cNvSpPr/>
            <p:nvPr/>
          </p:nvSpPr>
          <p:spPr>
            <a:xfrm>
              <a:off x="16510" y="11430"/>
              <a:ext cx="5495533" cy="2829286"/>
            </a:xfrm>
            <a:custGeom>
              <a:avLst/>
              <a:gdLst/>
              <a:ahLst/>
              <a:cxnLst/>
              <a:rect l="l" t="t" r="r" b="b"/>
              <a:pathLst>
                <a:path w="5495533" h="2829286">
                  <a:moveTo>
                    <a:pt x="1270" y="0"/>
                  </a:moveTo>
                  <a:lnTo>
                    <a:pt x="5495533" y="15240"/>
                  </a:lnTo>
                  <a:lnTo>
                    <a:pt x="5463783" y="2829286"/>
                  </a:lnTo>
                  <a:lnTo>
                    <a:pt x="1988854" y="2829286"/>
                  </a:lnTo>
                  <a:lnTo>
                    <a:pt x="0" y="2802616"/>
                  </a:lnTo>
                  <a:lnTo>
                    <a:pt x="11430" y="903880"/>
                  </a:lnTo>
                  <a:close/>
                </a:path>
              </a:pathLst>
            </a:custGeom>
            <a:solidFill>
              <a:srgbClr val="FFFAF7"/>
            </a:solidFill>
          </p:spPr>
        </p:sp>
        <p:sp>
          <p:nvSpPr>
            <p:cNvPr id="22" name="Freeform 22">
              <a:extLst>
                <a:ext uri="{FF2B5EF4-FFF2-40B4-BE49-F238E27FC236}">
                  <a16:creationId xmlns:a16="http://schemas.microsoft.com/office/drawing/2014/main" id="{400D42F7-BD2E-6108-5112-A39392AC2502}"/>
                </a:ext>
              </a:extLst>
            </p:cNvPr>
            <p:cNvSpPr/>
            <p:nvPr/>
          </p:nvSpPr>
          <p:spPr>
            <a:xfrm>
              <a:off x="0" y="-1270"/>
              <a:ext cx="5524743" cy="2854686"/>
            </a:xfrm>
            <a:custGeom>
              <a:avLst/>
              <a:gdLst/>
              <a:ahLst/>
              <a:cxnLst/>
              <a:rect l="l" t="t" r="r" b="b"/>
              <a:pathLst>
                <a:path w="5524743" h="2854686">
                  <a:moveTo>
                    <a:pt x="5490452" y="2829286"/>
                  </a:moveTo>
                  <a:cubicBezTo>
                    <a:pt x="5487913" y="2833096"/>
                    <a:pt x="5484102" y="2838176"/>
                    <a:pt x="5480293" y="2841986"/>
                  </a:cubicBezTo>
                  <a:cubicBezTo>
                    <a:pt x="5476483" y="2844526"/>
                    <a:pt x="5471402" y="2847066"/>
                    <a:pt x="5467593" y="2847066"/>
                  </a:cubicBezTo>
                  <a:cubicBezTo>
                    <a:pt x="5298510" y="2845796"/>
                    <a:pt x="5062348" y="2852146"/>
                    <a:pt x="4821813" y="2854686"/>
                  </a:cubicBezTo>
                  <a:cubicBezTo>
                    <a:pt x="4747465" y="2854686"/>
                    <a:pt x="4668745" y="2853416"/>
                    <a:pt x="4594397" y="2853416"/>
                  </a:cubicBezTo>
                  <a:cubicBezTo>
                    <a:pt x="4428210" y="2852146"/>
                    <a:pt x="4262022" y="2850876"/>
                    <a:pt x="4095834" y="2850876"/>
                  </a:cubicBezTo>
                  <a:lnTo>
                    <a:pt x="3553536" y="2850876"/>
                  </a:lnTo>
                  <a:cubicBezTo>
                    <a:pt x="3431081" y="2850876"/>
                    <a:pt x="3313000" y="2849606"/>
                    <a:pt x="3190546" y="2849606"/>
                  </a:cubicBezTo>
                  <a:cubicBezTo>
                    <a:pt x="3085585" y="2849606"/>
                    <a:pt x="2976251" y="2849606"/>
                    <a:pt x="2871290" y="2850876"/>
                  </a:cubicBezTo>
                  <a:lnTo>
                    <a:pt x="2805690" y="2850876"/>
                  </a:lnTo>
                  <a:cubicBezTo>
                    <a:pt x="2652622" y="2849606"/>
                    <a:pt x="947008" y="2848336"/>
                    <a:pt x="793941" y="2845796"/>
                  </a:cubicBezTo>
                  <a:cubicBezTo>
                    <a:pt x="702100" y="2844526"/>
                    <a:pt x="610259" y="2839446"/>
                    <a:pt x="518418" y="2836906"/>
                  </a:cubicBezTo>
                  <a:cubicBezTo>
                    <a:pt x="352230" y="2831826"/>
                    <a:pt x="186042" y="2828016"/>
                    <a:pt x="41910" y="2822936"/>
                  </a:cubicBezTo>
                  <a:cubicBezTo>
                    <a:pt x="33020" y="2821666"/>
                    <a:pt x="24130" y="2819126"/>
                    <a:pt x="16510" y="2815316"/>
                  </a:cubicBezTo>
                  <a:cubicBezTo>
                    <a:pt x="5080" y="2810236"/>
                    <a:pt x="0" y="2798806"/>
                    <a:pt x="1270" y="2779564"/>
                  </a:cubicBezTo>
                  <a:cubicBezTo>
                    <a:pt x="2540" y="2652293"/>
                    <a:pt x="3810" y="2522828"/>
                    <a:pt x="3810" y="2395556"/>
                  </a:cubicBezTo>
                  <a:cubicBezTo>
                    <a:pt x="5080" y="2266091"/>
                    <a:pt x="17780" y="907802"/>
                    <a:pt x="17780" y="778337"/>
                  </a:cubicBezTo>
                  <a:cubicBezTo>
                    <a:pt x="19050" y="653261"/>
                    <a:pt x="20320" y="528184"/>
                    <a:pt x="19050" y="400913"/>
                  </a:cubicBezTo>
                  <a:cubicBezTo>
                    <a:pt x="17780" y="275836"/>
                    <a:pt x="16510" y="152954"/>
                    <a:pt x="6350" y="48260"/>
                  </a:cubicBezTo>
                  <a:cubicBezTo>
                    <a:pt x="5080" y="35560"/>
                    <a:pt x="2540" y="22860"/>
                    <a:pt x="1270" y="10160"/>
                  </a:cubicBezTo>
                  <a:cubicBezTo>
                    <a:pt x="3810" y="8890"/>
                    <a:pt x="5080" y="7620"/>
                    <a:pt x="6350" y="7620"/>
                  </a:cubicBezTo>
                  <a:cubicBezTo>
                    <a:pt x="34290" y="6350"/>
                    <a:pt x="94202" y="5080"/>
                    <a:pt x="190416" y="3810"/>
                  </a:cubicBezTo>
                  <a:cubicBezTo>
                    <a:pt x="325990" y="1270"/>
                    <a:pt x="465938" y="1270"/>
                    <a:pt x="601512" y="1270"/>
                  </a:cubicBezTo>
                  <a:cubicBezTo>
                    <a:pt x="772074" y="2540"/>
                    <a:pt x="2495181" y="5080"/>
                    <a:pt x="2665742" y="6350"/>
                  </a:cubicBezTo>
                  <a:cubicBezTo>
                    <a:pt x="2831930" y="7620"/>
                    <a:pt x="2998118" y="7620"/>
                    <a:pt x="3164306" y="7620"/>
                  </a:cubicBezTo>
                  <a:cubicBezTo>
                    <a:pt x="3256147" y="7620"/>
                    <a:pt x="3347988" y="7620"/>
                    <a:pt x="3439828" y="8890"/>
                  </a:cubicBezTo>
                  <a:cubicBezTo>
                    <a:pt x="3619136" y="11430"/>
                    <a:pt x="3802818" y="10160"/>
                    <a:pt x="3982126" y="2540"/>
                  </a:cubicBezTo>
                  <a:cubicBezTo>
                    <a:pt x="4056473" y="0"/>
                    <a:pt x="4130820" y="2540"/>
                    <a:pt x="4205168" y="2540"/>
                  </a:cubicBezTo>
                  <a:cubicBezTo>
                    <a:pt x="4371356" y="2540"/>
                    <a:pt x="4537544" y="1270"/>
                    <a:pt x="4703731" y="3810"/>
                  </a:cubicBezTo>
                  <a:cubicBezTo>
                    <a:pt x="4913653" y="6350"/>
                    <a:pt x="5119201" y="13970"/>
                    <a:pt x="5329123" y="17780"/>
                  </a:cubicBezTo>
                  <a:cubicBezTo>
                    <a:pt x="5420964" y="20320"/>
                    <a:pt x="5458702" y="19050"/>
                    <a:pt x="5485373" y="21590"/>
                  </a:cubicBezTo>
                  <a:cubicBezTo>
                    <a:pt x="5494263" y="22860"/>
                    <a:pt x="5503152" y="25400"/>
                    <a:pt x="5512043" y="27940"/>
                  </a:cubicBezTo>
                  <a:cubicBezTo>
                    <a:pt x="5519663" y="30480"/>
                    <a:pt x="5523473" y="36830"/>
                    <a:pt x="5523473" y="46990"/>
                  </a:cubicBezTo>
                  <a:cubicBezTo>
                    <a:pt x="5524743" y="93707"/>
                    <a:pt x="5520933" y="159537"/>
                    <a:pt x="5517123" y="225367"/>
                  </a:cubicBezTo>
                  <a:cubicBezTo>
                    <a:pt x="5513313" y="280225"/>
                    <a:pt x="5512043" y="337277"/>
                    <a:pt x="5510773" y="392136"/>
                  </a:cubicBezTo>
                  <a:cubicBezTo>
                    <a:pt x="5508233" y="484297"/>
                    <a:pt x="5506963" y="576459"/>
                    <a:pt x="5505693" y="668621"/>
                  </a:cubicBezTo>
                  <a:cubicBezTo>
                    <a:pt x="5504423" y="754200"/>
                    <a:pt x="5503152" y="839778"/>
                    <a:pt x="5503152" y="925357"/>
                  </a:cubicBezTo>
                  <a:cubicBezTo>
                    <a:pt x="5503152" y="1067988"/>
                    <a:pt x="5491723" y="2437249"/>
                    <a:pt x="5490452" y="2579880"/>
                  </a:cubicBezTo>
                  <a:cubicBezTo>
                    <a:pt x="5492993" y="2672042"/>
                    <a:pt x="5491723" y="2764203"/>
                    <a:pt x="5490452" y="2829286"/>
                  </a:cubicBezTo>
                  <a:close/>
                  <a:moveTo>
                    <a:pt x="17780" y="2798806"/>
                  </a:moveTo>
                  <a:cubicBezTo>
                    <a:pt x="22860" y="2800076"/>
                    <a:pt x="29210" y="2802616"/>
                    <a:pt x="36830" y="2802616"/>
                  </a:cubicBezTo>
                  <a:cubicBezTo>
                    <a:pt x="181669" y="2807696"/>
                    <a:pt x="360977" y="2812776"/>
                    <a:pt x="535912" y="2816586"/>
                  </a:cubicBezTo>
                  <a:cubicBezTo>
                    <a:pt x="619006" y="2819126"/>
                    <a:pt x="702100" y="2822936"/>
                    <a:pt x="789567" y="2824206"/>
                  </a:cubicBezTo>
                  <a:cubicBezTo>
                    <a:pt x="846421" y="2825476"/>
                    <a:pt x="2455820" y="2821666"/>
                    <a:pt x="2508301" y="2822936"/>
                  </a:cubicBezTo>
                  <a:cubicBezTo>
                    <a:pt x="2600141" y="2824206"/>
                    <a:pt x="2691982" y="2826746"/>
                    <a:pt x="2783823" y="2828016"/>
                  </a:cubicBezTo>
                  <a:cubicBezTo>
                    <a:pt x="2827557" y="2829286"/>
                    <a:pt x="2866917" y="2829286"/>
                    <a:pt x="2910651" y="2829286"/>
                  </a:cubicBezTo>
                  <a:cubicBezTo>
                    <a:pt x="3107452" y="2829286"/>
                    <a:pt x="3299880" y="2828016"/>
                    <a:pt x="3496682" y="2829286"/>
                  </a:cubicBezTo>
                  <a:cubicBezTo>
                    <a:pt x="3571029" y="2829286"/>
                    <a:pt x="3649750" y="2831826"/>
                    <a:pt x="3724097" y="2831826"/>
                  </a:cubicBezTo>
                  <a:cubicBezTo>
                    <a:pt x="3837805" y="2831826"/>
                    <a:pt x="3947139" y="2828016"/>
                    <a:pt x="4060846" y="2828016"/>
                  </a:cubicBezTo>
                  <a:cubicBezTo>
                    <a:pt x="4196421" y="2828016"/>
                    <a:pt x="4327622" y="2829286"/>
                    <a:pt x="4463196" y="2829286"/>
                  </a:cubicBezTo>
                  <a:cubicBezTo>
                    <a:pt x="4642504" y="2829286"/>
                    <a:pt x="4826186" y="2829286"/>
                    <a:pt x="5005494" y="2828016"/>
                  </a:cubicBezTo>
                  <a:cubicBezTo>
                    <a:pt x="5167309" y="2826746"/>
                    <a:pt x="5324750" y="2824206"/>
                    <a:pt x="5452352" y="2821666"/>
                  </a:cubicBezTo>
                  <a:cubicBezTo>
                    <a:pt x="5457433" y="2821666"/>
                    <a:pt x="5462513" y="2819126"/>
                    <a:pt x="5468863" y="2817856"/>
                  </a:cubicBezTo>
                  <a:cubicBezTo>
                    <a:pt x="5468863" y="2805156"/>
                    <a:pt x="5470133" y="2792456"/>
                    <a:pt x="5470133" y="2772981"/>
                  </a:cubicBezTo>
                  <a:lnTo>
                    <a:pt x="5470133" y="2704957"/>
                  </a:lnTo>
                  <a:cubicBezTo>
                    <a:pt x="5471402" y="2593046"/>
                    <a:pt x="5473943" y="2478941"/>
                    <a:pt x="5472673" y="2367030"/>
                  </a:cubicBezTo>
                  <a:cubicBezTo>
                    <a:pt x="5471402" y="2209039"/>
                    <a:pt x="5484102" y="826612"/>
                    <a:pt x="5487913" y="668621"/>
                  </a:cubicBezTo>
                  <a:cubicBezTo>
                    <a:pt x="5490452" y="576459"/>
                    <a:pt x="5492993" y="484297"/>
                    <a:pt x="5492993" y="392135"/>
                  </a:cubicBezTo>
                  <a:cubicBezTo>
                    <a:pt x="5492993" y="315334"/>
                    <a:pt x="5494263" y="240727"/>
                    <a:pt x="5501883" y="166120"/>
                  </a:cubicBezTo>
                  <a:cubicBezTo>
                    <a:pt x="5505693" y="122233"/>
                    <a:pt x="5508233" y="78347"/>
                    <a:pt x="5503152" y="49530"/>
                  </a:cubicBezTo>
                  <a:cubicBezTo>
                    <a:pt x="5495533" y="49530"/>
                    <a:pt x="5489183" y="48260"/>
                    <a:pt x="5481563" y="48260"/>
                  </a:cubicBezTo>
                  <a:cubicBezTo>
                    <a:pt x="5448543" y="45720"/>
                    <a:pt x="5359737" y="45720"/>
                    <a:pt x="5241656" y="40640"/>
                  </a:cubicBezTo>
                  <a:cubicBezTo>
                    <a:pt x="5022987" y="33020"/>
                    <a:pt x="4799945" y="27940"/>
                    <a:pt x="4581277" y="27940"/>
                  </a:cubicBezTo>
                  <a:cubicBezTo>
                    <a:pt x="4428209" y="27940"/>
                    <a:pt x="4270768" y="31750"/>
                    <a:pt x="4117700" y="24130"/>
                  </a:cubicBezTo>
                  <a:lnTo>
                    <a:pt x="4073966" y="24130"/>
                  </a:lnTo>
                  <a:cubicBezTo>
                    <a:pt x="3947139" y="27940"/>
                    <a:pt x="3811564" y="33020"/>
                    <a:pt x="3680363" y="34290"/>
                  </a:cubicBezTo>
                  <a:cubicBezTo>
                    <a:pt x="3536042" y="35560"/>
                    <a:pt x="3396094" y="31750"/>
                    <a:pt x="3251773" y="30480"/>
                  </a:cubicBezTo>
                  <a:cubicBezTo>
                    <a:pt x="3116199" y="29210"/>
                    <a:pt x="2980624" y="27940"/>
                    <a:pt x="2849423" y="27940"/>
                  </a:cubicBezTo>
                  <a:cubicBezTo>
                    <a:pt x="2801316" y="27940"/>
                    <a:pt x="2757583" y="29210"/>
                    <a:pt x="2709476" y="27940"/>
                  </a:cubicBezTo>
                  <a:cubicBezTo>
                    <a:pt x="2543288" y="26670"/>
                    <a:pt x="824554" y="24130"/>
                    <a:pt x="653993" y="24130"/>
                  </a:cubicBezTo>
                  <a:cubicBezTo>
                    <a:pt x="505298" y="22860"/>
                    <a:pt x="356604" y="24130"/>
                    <a:pt x="207909" y="24130"/>
                  </a:cubicBezTo>
                  <a:cubicBezTo>
                    <a:pt x="129189" y="24130"/>
                    <a:pt x="45720" y="24130"/>
                    <a:pt x="21590" y="25400"/>
                  </a:cubicBezTo>
                  <a:cubicBezTo>
                    <a:pt x="20320" y="25400"/>
                    <a:pt x="21590" y="36830"/>
                    <a:pt x="22860" y="41910"/>
                  </a:cubicBezTo>
                  <a:cubicBezTo>
                    <a:pt x="26670" y="87124"/>
                    <a:pt x="31750" y="157342"/>
                    <a:pt x="34290" y="225367"/>
                  </a:cubicBezTo>
                  <a:cubicBezTo>
                    <a:pt x="36830" y="348249"/>
                    <a:pt x="38100" y="471131"/>
                    <a:pt x="38100" y="594014"/>
                  </a:cubicBezTo>
                  <a:cubicBezTo>
                    <a:pt x="38100" y="673009"/>
                    <a:pt x="36830" y="749811"/>
                    <a:pt x="35560" y="828807"/>
                  </a:cubicBezTo>
                  <a:cubicBezTo>
                    <a:pt x="34290" y="905608"/>
                    <a:pt x="22860" y="2206844"/>
                    <a:pt x="21590" y="2281451"/>
                  </a:cubicBezTo>
                  <a:lnTo>
                    <a:pt x="21590" y="2426277"/>
                  </a:lnTo>
                  <a:cubicBezTo>
                    <a:pt x="21590" y="2535993"/>
                    <a:pt x="20320" y="2647904"/>
                    <a:pt x="20320" y="2757620"/>
                  </a:cubicBezTo>
                  <a:cubicBezTo>
                    <a:pt x="20320" y="2772980"/>
                    <a:pt x="19050" y="2786146"/>
                    <a:pt x="17780" y="2798806"/>
                  </a:cubicBezTo>
                  <a:close/>
                </a:path>
              </a:pathLst>
            </a:custGeom>
            <a:solidFill>
              <a:srgbClr val="442816"/>
            </a:solidFill>
          </p:spPr>
        </p:sp>
      </p:grpSp>
      <p:pic>
        <p:nvPicPr>
          <p:cNvPr id="89" name="Picture 89">
            <a:extLst>
              <a:ext uri="{FF2B5EF4-FFF2-40B4-BE49-F238E27FC236}">
                <a16:creationId xmlns:a16="http://schemas.microsoft.com/office/drawing/2014/main" id="{A0660096-309A-AB80-E5EE-F2FDAEADEA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70997">
            <a:off x="3465081" y="6035282"/>
            <a:ext cx="5562361" cy="146012"/>
          </a:xfrm>
          <a:prstGeom prst="rect">
            <a:avLst/>
          </a:prstGeom>
        </p:spPr>
      </p:pic>
      <p:sp>
        <p:nvSpPr>
          <p:cNvPr id="90" name="TextBox 90">
            <a:extLst>
              <a:ext uri="{FF2B5EF4-FFF2-40B4-BE49-F238E27FC236}">
                <a16:creationId xmlns:a16="http://schemas.microsoft.com/office/drawing/2014/main" id="{D70C1D38-D42B-EA2A-606B-F82DAA5DB4E4}"/>
              </a:ext>
            </a:extLst>
          </p:cNvPr>
          <p:cNvSpPr txBox="1"/>
          <p:nvPr/>
        </p:nvSpPr>
        <p:spPr>
          <a:xfrm>
            <a:off x="4336814" y="1613403"/>
            <a:ext cx="8743179" cy="890115"/>
          </a:xfrm>
          <a:prstGeom prst="rect">
            <a:avLst/>
          </a:prstGeom>
        </p:spPr>
        <p:txBody>
          <a:bodyPr lIns="0" tIns="0" rIns="0" bIns="0" rtlCol="0" anchor="t">
            <a:spAutoFit/>
          </a:bodyPr>
          <a:lstStyle/>
          <a:p>
            <a:pPr algn="ctr">
              <a:lnSpc>
                <a:spcPct val="150000"/>
              </a:lnSpc>
              <a:spcBef>
                <a:spcPct val="0"/>
              </a:spcBef>
            </a:pPr>
            <a:r>
              <a:rPr lang="en-US" sz="4400" b="1" dirty="0" err="1">
                <a:solidFill>
                  <a:srgbClr val="442816"/>
                </a:solidFill>
                <a:latin typeface="Arial" panose="020B0604020202020204" pitchFamily="34" charset="0"/>
                <a:cs typeface="Arial" panose="020B0604020202020204" pitchFamily="34" charset="0"/>
              </a:rPr>
              <a:t>Đọc</a:t>
            </a:r>
            <a:r>
              <a:rPr lang="en-US" sz="4400" b="1" dirty="0">
                <a:solidFill>
                  <a:srgbClr val="442816"/>
                </a:solidFill>
                <a:latin typeface="Arial" panose="020B0604020202020204" pitchFamily="34" charset="0"/>
                <a:cs typeface="Arial" panose="020B0604020202020204" pitchFamily="34" charset="0"/>
              </a:rPr>
              <a:t> </a:t>
            </a:r>
            <a:r>
              <a:rPr lang="en-US" sz="4400" b="1" dirty="0" err="1">
                <a:solidFill>
                  <a:srgbClr val="442816"/>
                </a:solidFill>
                <a:latin typeface="Arial" panose="020B0604020202020204" pitchFamily="34" charset="0"/>
                <a:cs typeface="Arial" panose="020B0604020202020204" pitchFamily="34" charset="0"/>
              </a:rPr>
              <a:t>bản</a:t>
            </a:r>
            <a:r>
              <a:rPr lang="en-US" sz="4400" b="1" dirty="0">
                <a:solidFill>
                  <a:srgbClr val="442816"/>
                </a:solidFill>
                <a:latin typeface="Arial" panose="020B0604020202020204" pitchFamily="34" charset="0"/>
                <a:cs typeface="Arial" panose="020B0604020202020204" pitchFamily="34" charset="0"/>
              </a:rPr>
              <a:t> </a:t>
            </a:r>
            <a:r>
              <a:rPr lang="en-US" sz="4400" b="1" dirty="0" err="1">
                <a:solidFill>
                  <a:srgbClr val="442816"/>
                </a:solidFill>
                <a:latin typeface="Arial" panose="020B0604020202020204" pitchFamily="34" charset="0"/>
                <a:cs typeface="Arial" panose="020B0604020202020204" pitchFamily="34" charset="0"/>
              </a:rPr>
              <a:t>vẽ</a:t>
            </a:r>
            <a:r>
              <a:rPr lang="en-US" sz="4400" b="1" dirty="0">
                <a:solidFill>
                  <a:srgbClr val="442816"/>
                </a:solidFill>
                <a:latin typeface="Arial" panose="020B0604020202020204" pitchFamily="34" charset="0"/>
                <a:cs typeface="Arial" panose="020B0604020202020204" pitchFamily="34" charset="0"/>
              </a:rPr>
              <a:t> </a:t>
            </a:r>
            <a:r>
              <a:rPr lang="en-US" sz="4400" b="1" dirty="0" err="1">
                <a:solidFill>
                  <a:srgbClr val="442816"/>
                </a:solidFill>
                <a:latin typeface="Arial" panose="020B0604020202020204" pitchFamily="34" charset="0"/>
                <a:cs typeface="Arial" panose="020B0604020202020204" pitchFamily="34" charset="0"/>
              </a:rPr>
              <a:t>lắp</a:t>
            </a:r>
            <a:endParaRPr lang="en-US" sz="4400" b="1" dirty="0">
              <a:solidFill>
                <a:srgbClr val="442816"/>
              </a:solidFill>
              <a:latin typeface="Arial" panose="020B0604020202020204" pitchFamily="34" charset="0"/>
              <a:cs typeface="Arial" panose="020B0604020202020204" pitchFamily="34" charset="0"/>
            </a:endParaRPr>
          </a:p>
        </p:txBody>
      </p:sp>
      <p:sp>
        <p:nvSpPr>
          <p:cNvPr id="93" name="TextBox 93">
            <a:extLst>
              <a:ext uri="{FF2B5EF4-FFF2-40B4-BE49-F238E27FC236}">
                <a16:creationId xmlns:a16="http://schemas.microsoft.com/office/drawing/2014/main" id="{7C7BE6E4-7B4B-0E95-2F95-09CA9953E82A}"/>
              </a:ext>
            </a:extLst>
          </p:cNvPr>
          <p:cNvSpPr txBox="1"/>
          <p:nvPr/>
        </p:nvSpPr>
        <p:spPr>
          <a:xfrm>
            <a:off x="1602946" y="3530449"/>
            <a:ext cx="4135733" cy="4052263"/>
          </a:xfrm>
          <a:prstGeom prst="rect">
            <a:avLst/>
          </a:prstGeom>
        </p:spPr>
        <p:txBody>
          <a:bodyPr wrap="square" lIns="0" tIns="0" rIns="0" bIns="0" rtlCol="0" anchor="t">
            <a:spAutoFit/>
          </a:bodyPr>
          <a:lstStyle/>
          <a:p>
            <a:pPr algn="ctr">
              <a:lnSpc>
                <a:spcPct val="150000"/>
              </a:lnSpc>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dáng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VN" sz="3600" dirty="0">
                <a:effectLst/>
                <a:latin typeface="Arial" panose="020B0604020202020204" pitchFamily="34" charset="0"/>
                <a:cs typeface="Arial" panose="020B0604020202020204" pitchFamily="34" charset="0"/>
              </a:rPr>
              <a:t> </a:t>
            </a:r>
            <a:endParaRPr lang="en-US" sz="3600" spc="175" dirty="0">
              <a:solidFill>
                <a:srgbClr val="442816"/>
              </a:solidFill>
              <a:latin typeface="Arial" panose="020B0604020202020204" pitchFamily="34" charset="0"/>
              <a:cs typeface="Arial" panose="020B0604020202020204" pitchFamily="34" charset="0"/>
            </a:endParaRPr>
          </a:p>
        </p:txBody>
      </p:sp>
      <p:sp>
        <p:nvSpPr>
          <p:cNvPr id="94" name="TextBox 94">
            <a:extLst>
              <a:ext uri="{FF2B5EF4-FFF2-40B4-BE49-F238E27FC236}">
                <a16:creationId xmlns:a16="http://schemas.microsoft.com/office/drawing/2014/main" id="{7A2F0A01-E3C6-D63E-4F9D-2BBC3B2EEBC5}"/>
              </a:ext>
            </a:extLst>
          </p:cNvPr>
          <p:cNvSpPr txBox="1"/>
          <p:nvPr/>
        </p:nvSpPr>
        <p:spPr>
          <a:xfrm>
            <a:off x="6852447" y="3344215"/>
            <a:ext cx="3776013" cy="2390270"/>
          </a:xfrm>
          <a:prstGeom prst="rect">
            <a:avLst/>
          </a:prstGeom>
        </p:spPr>
        <p:txBody>
          <a:bodyPr wrap="square" lIns="0" tIns="0" rIns="0" bIns="0" rtlCol="0" anchor="t">
            <a:spAutoFit/>
          </a:bodyPr>
          <a:lstStyle/>
          <a:p>
            <a:pPr algn="ctr">
              <a:lnSpc>
                <a:spcPct val="150000"/>
              </a:lnSpc>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mối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ghép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VN" sz="3600" dirty="0">
                <a:effectLst/>
                <a:latin typeface="Arial" panose="020B0604020202020204" pitchFamily="34" charset="0"/>
                <a:cs typeface="Arial" panose="020B0604020202020204" pitchFamily="34" charset="0"/>
              </a:rPr>
              <a:t> </a:t>
            </a:r>
            <a:endParaRPr lang="en-US" sz="3600" spc="175" dirty="0">
              <a:solidFill>
                <a:srgbClr val="442816"/>
              </a:solidFill>
              <a:latin typeface="Arial" panose="020B0604020202020204" pitchFamily="34" charset="0"/>
              <a:cs typeface="Arial" panose="020B0604020202020204" pitchFamily="34" charset="0"/>
            </a:endParaRPr>
          </a:p>
        </p:txBody>
      </p:sp>
      <p:sp>
        <p:nvSpPr>
          <p:cNvPr id="95" name="TextBox 95">
            <a:extLst>
              <a:ext uri="{FF2B5EF4-FFF2-40B4-BE49-F238E27FC236}">
                <a16:creationId xmlns:a16="http://schemas.microsoft.com/office/drawing/2014/main" id="{C04FFE1E-09F7-24EF-894C-132FF38D9945}"/>
              </a:ext>
            </a:extLst>
          </p:cNvPr>
          <p:cNvSpPr txBox="1"/>
          <p:nvPr/>
        </p:nvSpPr>
        <p:spPr>
          <a:xfrm>
            <a:off x="11717314" y="3364137"/>
            <a:ext cx="4589088" cy="4052263"/>
          </a:xfrm>
          <a:prstGeom prst="rect">
            <a:avLst/>
          </a:prstGeom>
        </p:spPr>
        <p:txBody>
          <a:bodyPr wrap="square" lIns="0" tIns="0" rIns="0" bIns="0" rtlCol="0" anchor="t">
            <a:spAutoFit/>
          </a:bodyPr>
          <a:lstStyle/>
          <a:p>
            <a:pPr algn="ctr">
              <a:lnSpc>
                <a:spcPct val="150000"/>
              </a:lnSpc>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Nắm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trình</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lắp</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nội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dung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VN" sz="3600" dirty="0">
                <a:effectLst/>
                <a:latin typeface="Arial" panose="020B0604020202020204" pitchFamily="34" charset="0"/>
                <a:cs typeface="Arial" panose="020B0604020202020204" pitchFamily="34" charset="0"/>
              </a:rPr>
              <a:t> </a:t>
            </a:r>
            <a:endParaRPr lang="en-US" sz="3600" spc="175" dirty="0">
              <a:solidFill>
                <a:srgbClr val="442816"/>
              </a:solidFill>
              <a:latin typeface="Arial" panose="020B0604020202020204" pitchFamily="34" charset="0"/>
              <a:cs typeface="Arial" panose="020B0604020202020204" pitchFamily="34" charset="0"/>
            </a:endParaRPr>
          </a:p>
        </p:txBody>
      </p:sp>
      <p:pic>
        <p:nvPicPr>
          <p:cNvPr id="121" name="Picture 121">
            <a:extLst>
              <a:ext uri="{FF2B5EF4-FFF2-40B4-BE49-F238E27FC236}">
                <a16:creationId xmlns:a16="http://schemas.microsoft.com/office/drawing/2014/main" id="{95E3E380-4D89-F88A-489E-0366D9A5A8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61735">
            <a:off x="8285809" y="6011422"/>
            <a:ext cx="5562361" cy="146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linds(horizontal)">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checkerboard(across)">
                                      <p:cBhvr>
                                        <p:cTn id="12" dur="500"/>
                                        <p:tgtEl>
                                          <p:spTgt spid="8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checkerboard(across)">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1"/>
                                        </p:tgtEl>
                                        <p:attrNameLst>
                                          <p:attrName>style.visibility</p:attrName>
                                        </p:attrNameLst>
                                      </p:cBhvr>
                                      <p:to>
                                        <p:strVal val="visible"/>
                                      </p:to>
                                    </p:set>
                                    <p:animEffect transition="in" filter="randombar(horizontal)">
                                      <p:cBhvr>
                                        <p:cTn id="20" dur="500"/>
                                        <p:tgtEl>
                                          <p:spTgt spid="1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randombar(horizontal)">
                                      <p:cBhvr>
                                        <p:cTn id="2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9D393A3C-05AD-4DCD-1D97-919DBB856C35}"/>
              </a:ext>
            </a:extLst>
          </p:cNvPr>
          <p:cNvGrpSpPr/>
          <p:nvPr/>
        </p:nvGrpSpPr>
        <p:grpSpPr>
          <a:xfrm>
            <a:off x="814426" y="922730"/>
            <a:ext cx="16348144" cy="8441539"/>
            <a:chOff x="0" y="0"/>
            <a:chExt cx="5526013" cy="2853416"/>
          </a:xfrm>
        </p:grpSpPr>
        <p:sp>
          <p:nvSpPr>
            <p:cNvPr id="3" name="Freeform 21">
              <a:extLst>
                <a:ext uri="{FF2B5EF4-FFF2-40B4-BE49-F238E27FC236}">
                  <a16:creationId xmlns:a16="http://schemas.microsoft.com/office/drawing/2014/main" id="{D7B0E1A5-241F-8958-A025-66F25C290316}"/>
                </a:ext>
              </a:extLst>
            </p:cNvPr>
            <p:cNvSpPr/>
            <p:nvPr/>
          </p:nvSpPr>
          <p:spPr>
            <a:xfrm>
              <a:off x="16510" y="11430"/>
              <a:ext cx="5495533" cy="2829286"/>
            </a:xfrm>
            <a:custGeom>
              <a:avLst/>
              <a:gdLst/>
              <a:ahLst/>
              <a:cxnLst/>
              <a:rect l="l" t="t" r="r" b="b"/>
              <a:pathLst>
                <a:path w="5495533" h="2829286">
                  <a:moveTo>
                    <a:pt x="1270" y="0"/>
                  </a:moveTo>
                  <a:lnTo>
                    <a:pt x="5495533" y="15240"/>
                  </a:lnTo>
                  <a:lnTo>
                    <a:pt x="5463783" y="2829286"/>
                  </a:lnTo>
                  <a:lnTo>
                    <a:pt x="1988854" y="2829286"/>
                  </a:lnTo>
                  <a:lnTo>
                    <a:pt x="0" y="2802616"/>
                  </a:lnTo>
                  <a:lnTo>
                    <a:pt x="11430" y="903880"/>
                  </a:lnTo>
                  <a:close/>
                </a:path>
              </a:pathLst>
            </a:custGeom>
            <a:solidFill>
              <a:srgbClr val="FFFAF7"/>
            </a:solidFill>
          </p:spPr>
        </p:sp>
        <p:sp>
          <p:nvSpPr>
            <p:cNvPr id="4" name="Freeform 22">
              <a:extLst>
                <a:ext uri="{FF2B5EF4-FFF2-40B4-BE49-F238E27FC236}">
                  <a16:creationId xmlns:a16="http://schemas.microsoft.com/office/drawing/2014/main" id="{B5D94ABF-38FC-BB67-C930-6CE7E76FE82A}"/>
                </a:ext>
              </a:extLst>
            </p:cNvPr>
            <p:cNvSpPr/>
            <p:nvPr/>
          </p:nvSpPr>
          <p:spPr>
            <a:xfrm>
              <a:off x="0" y="-1270"/>
              <a:ext cx="5524743" cy="2854686"/>
            </a:xfrm>
            <a:custGeom>
              <a:avLst/>
              <a:gdLst/>
              <a:ahLst/>
              <a:cxnLst/>
              <a:rect l="l" t="t" r="r" b="b"/>
              <a:pathLst>
                <a:path w="5524743" h="2854686">
                  <a:moveTo>
                    <a:pt x="5490452" y="2829286"/>
                  </a:moveTo>
                  <a:cubicBezTo>
                    <a:pt x="5487913" y="2833096"/>
                    <a:pt x="5484102" y="2838176"/>
                    <a:pt x="5480293" y="2841986"/>
                  </a:cubicBezTo>
                  <a:cubicBezTo>
                    <a:pt x="5476483" y="2844526"/>
                    <a:pt x="5471402" y="2847066"/>
                    <a:pt x="5467593" y="2847066"/>
                  </a:cubicBezTo>
                  <a:cubicBezTo>
                    <a:pt x="5298510" y="2845796"/>
                    <a:pt x="5062348" y="2852146"/>
                    <a:pt x="4821813" y="2854686"/>
                  </a:cubicBezTo>
                  <a:cubicBezTo>
                    <a:pt x="4747465" y="2854686"/>
                    <a:pt x="4668745" y="2853416"/>
                    <a:pt x="4594397" y="2853416"/>
                  </a:cubicBezTo>
                  <a:cubicBezTo>
                    <a:pt x="4428210" y="2852146"/>
                    <a:pt x="4262022" y="2850876"/>
                    <a:pt x="4095834" y="2850876"/>
                  </a:cubicBezTo>
                  <a:lnTo>
                    <a:pt x="3553536" y="2850876"/>
                  </a:lnTo>
                  <a:cubicBezTo>
                    <a:pt x="3431081" y="2850876"/>
                    <a:pt x="3313000" y="2849606"/>
                    <a:pt x="3190546" y="2849606"/>
                  </a:cubicBezTo>
                  <a:cubicBezTo>
                    <a:pt x="3085585" y="2849606"/>
                    <a:pt x="2976251" y="2849606"/>
                    <a:pt x="2871290" y="2850876"/>
                  </a:cubicBezTo>
                  <a:lnTo>
                    <a:pt x="2805690" y="2850876"/>
                  </a:lnTo>
                  <a:cubicBezTo>
                    <a:pt x="2652622" y="2849606"/>
                    <a:pt x="947008" y="2848336"/>
                    <a:pt x="793941" y="2845796"/>
                  </a:cubicBezTo>
                  <a:cubicBezTo>
                    <a:pt x="702100" y="2844526"/>
                    <a:pt x="610259" y="2839446"/>
                    <a:pt x="518418" y="2836906"/>
                  </a:cubicBezTo>
                  <a:cubicBezTo>
                    <a:pt x="352230" y="2831826"/>
                    <a:pt x="186042" y="2828016"/>
                    <a:pt x="41910" y="2822936"/>
                  </a:cubicBezTo>
                  <a:cubicBezTo>
                    <a:pt x="33020" y="2821666"/>
                    <a:pt x="24130" y="2819126"/>
                    <a:pt x="16510" y="2815316"/>
                  </a:cubicBezTo>
                  <a:cubicBezTo>
                    <a:pt x="5080" y="2810236"/>
                    <a:pt x="0" y="2798806"/>
                    <a:pt x="1270" y="2779564"/>
                  </a:cubicBezTo>
                  <a:cubicBezTo>
                    <a:pt x="2540" y="2652293"/>
                    <a:pt x="3810" y="2522828"/>
                    <a:pt x="3810" y="2395556"/>
                  </a:cubicBezTo>
                  <a:cubicBezTo>
                    <a:pt x="5080" y="2266091"/>
                    <a:pt x="17780" y="907802"/>
                    <a:pt x="17780" y="778337"/>
                  </a:cubicBezTo>
                  <a:cubicBezTo>
                    <a:pt x="19050" y="653261"/>
                    <a:pt x="20320" y="528184"/>
                    <a:pt x="19050" y="400913"/>
                  </a:cubicBezTo>
                  <a:cubicBezTo>
                    <a:pt x="17780" y="275836"/>
                    <a:pt x="16510" y="152954"/>
                    <a:pt x="6350" y="48260"/>
                  </a:cubicBezTo>
                  <a:cubicBezTo>
                    <a:pt x="5080" y="35560"/>
                    <a:pt x="2540" y="22860"/>
                    <a:pt x="1270" y="10160"/>
                  </a:cubicBezTo>
                  <a:cubicBezTo>
                    <a:pt x="3810" y="8890"/>
                    <a:pt x="5080" y="7620"/>
                    <a:pt x="6350" y="7620"/>
                  </a:cubicBezTo>
                  <a:cubicBezTo>
                    <a:pt x="34290" y="6350"/>
                    <a:pt x="94202" y="5080"/>
                    <a:pt x="190416" y="3810"/>
                  </a:cubicBezTo>
                  <a:cubicBezTo>
                    <a:pt x="325990" y="1270"/>
                    <a:pt x="465938" y="1270"/>
                    <a:pt x="601512" y="1270"/>
                  </a:cubicBezTo>
                  <a:cubicBezTo>
                    <a:pt x="772074" y="2540"/>
                    <a:pt x="2495181" y="5080"/>
                    <a:pt x="2665742" y="6350"/>
                  </a:cubicBezTo>
                  <a:cubicBezTo>
                    <a:pt x="2831930" y="7620"/>
                    <a:pt x="2998118" y="7620"/>
                    <a:pt x="3164306" y="7620"/>
                  </a:cubicBezTo>
                  <a:cubicBezTo>
                    <a:pt x="3256147" y="7620"/>
                    <a:pt x="3347988" y="7620"/>
                    <a:pt x="3439828" y="8890"/>
                  </a:cubicBezTo>
                  <a:cubicBezTo>
                    <a:pt x="3619136" y="11430"/>
                    <a:pt x="3802818" y="10160"/>
                    <a:pt x="3982126" y="2540"/>
                  </a:cubicBezTo>
                  <a:cubicBezTo>
                    <a:pt x="4056473" y="0"/>
                    <a:pt x="4130820" y="2540"/>
                    <a:pt x="4205168" y="2540"/>
                  </a:cubicBezTo>
                  <a:cubicBezTo>
                    <a:pt x="4371356" y="2540"/>
                    <a:pt x="4537544" y="1270"/>
                    <a:pt x="4703731" y="3810"/>
                  </a:cubicBezTo>
                  <a:cubicBezTo>
                    <a:pt x="4913653" y="6350"/>
                    <a:pt x="5119201" y="13970"/>
                    <a:pt x="5329123" y="17780"/>
                  </a:cubicBezTo>
                  <a:cubicBezTo>
                    <a:pt x="5420964" y="20320"/>
                    <a:pt x="5458702" y="19050"/>
                    <a:pt x="5485373" y="21590"/>
                  </a:cubicBezTo>
                  <a:cubicBezTo>
                    <a:pt x="5494263" y="22860"/>
                    <a:pt x="5503152" y="25400"/>
                    <a:pt x="5512043" y="27940"/>
                  </a:cubicBezTo>
                  <a:cubicBezTo>
                    <a:pt x="5519663" y="30480"/>
                    <a:pt x="5523473" y="36830"/>
                    <a:pt x="5523473" y="46990"/>
                  </a:cubicBezTo>
                  <a:cubicBezTo>
                    <a:pt x="5524743" y="93707"/>
                    <a:pt x="5520933" y="159537"/>
                    <a:pt x="5517123" y="225367"/>
                  </a:cubicBezTo>
                  <a:cubicBezTo>
                    <a:pt x="5513313" y="280225"/>
                    <a:pt x="5512043" y="337277"/>
                    <a:pt x="5510773" y="392136"/>
                  </a:cubicBezTo>
                  <a:cubicBezTo>
                    <a:pt x="5508233" y="484297"/>
                    <a:pt x="5506963" y="576459"/>
                    <a:pt x="5505693" y="668621"/>
                  </a:cubicBezTo>
                  <a:cubicBezTo>
                    <a:pt x="5504423" y="754200"/>
                    <a:pt x="5503152" y="839778"/>
                    <a:pt x="5503152" y="925357"/>
                  </a:cubicBezTo>
                  <a:cubicBezTo>
                    <a:pt x="5503152" y="1067988"/>
                    <a:pt x="5491723" y="2437249"/>
                    <a:pt x="5490452" y="2579880"/>
                  </a:cubicBezTo>
                  <a:cubicBezTo>
                    <a:pt x="5492993" y="2672042"/>
                    <a:pt x="5491723" y="2764203"/>
                    <a:pt x="5490452" y="2829286"/>
                  </a:cubicBezTo>
                  <a:close/>
                  <a:moveTo>
                    <a:pt x="17780" y="2798806"/>
                  </a:moveTo>
                  <a:cubicBezTo>
                    <a:pt x="22860" y="2800076"/>
                    <a:pt x="29210" y="2802616"/>
                    <a:pt x="36830" y="2802616"/>
                  </a:cubicBezTo>
                  <a:cubicBezTo>
                    <a:pt x="181669" y="2807696"/>
                    <a:pt x="360977" y="2812776"/>
                    <a:pt x="535912" y="2816586"/>
                  </a:cubicBezTo>
                  <a:cubicBezTo>
                    <a:pt x="619006" y="2819126"/>
                    <a:pt x="702100" y="2822936"/>
                    <a:pt x="789567" y="2824206"/>
                  </a:cubicBezTo>
                  <a:cubicBezTo>
                    <a:pt x="846421" y="2825476"/>
                    <a:pt x="2455820" y="2821666"/>
                    <a:pt x="2508301" y="2822936"/>
                  </a:cubicBezTo>
                  <a:cubicBezTo>
                    <a:pt x="2600141" y="2824206"/>
                    <a:pt x="2691982" y="2826746"/>
                    <a:pt x="2783823" y="2828016"/>
                  </a:cubicBezTo>
                  <a:cubicBezTo>
                    <a:pt x="2827557" y="2829286"/>
                    <a:pt x="2866917" y="2829286"/>
                    <a:pt x="2910651" y="2829286"/>
                  </a:cubicBezTo>
                  <a:cubicBezTo>
                    <a:pt x="3107452" y="2829286"/>
                    <a:pt x="3299880" y="2828016"/>
                    <a:pt x="3496682" y="2829286"/>
                  </a:cubicBezTo>
                  <a:cubicBezTo>
                    <a:pt x="3571029" y="2829286"/>
                    <a:pt x="3649750" y="2831826"/>
                    <a:pt x="3724097" y="2831826"/>
                  </a:cubicBezTo>
                  <a:cubicBezTo>
                    <a:pt x="3837805" y="2831826"/>
                    <a:pt x="3947139" y="2828016"/>
                    <a:pt x="4060846" y="2828016"/>
                  </a:cubicBezTo>
                  <a:cubicBezTo>
                    <a:pt x="4196421" y="2828016"/>
                    <a:pt x="4327622" y="2829286"/>
                    <a:pt x="4463196" y="2829286"/>
                  </a:cubicBezTo>
                  <a:cubicBezTo>
                    <a:pt x="4642504" y="2829286"/>
                    <a:pt x="4826186" y="2829286"/>
                    <a:pt x="5005494" y="2828016"/>
                  </a:cubicBezTo>
                  <a:cubicBezTo>
                    <a:pt x="5167309" y="2826746"/>
                    <a:pt x="5324750" y="2824206"/>
                    <a:pt x="5452352" y="2821666"/>
                  </a:cubicBezTo>
                  <a:cubicBezTo>
                    <a:pt x="5457433" y="2821666"/>
                    <a:pt x="5462513" y="2819126"/>
                    <a:pt x="5468863" y="2817856"/>
                  </a:cubicBezTo>
                  <a:cubicBezTo>
                    <a:pt x="5468863" y="2805156"/>
                    <a:pt x="5470133" y="2792456"/>
                    <a:pt x="5470133" y="2772981"/>
                  </a:cubicBezTo>
                  <a:lnTo>
                    <a:pt x="5470133" y="2704957"/>
                  </a:lnTo>
                  <a:cubicBezTo>
                    <a:pt x="5471402" y="2593046"/>
                    <a:pt x="5473943" y="2478941"/>
                    <a:pt x="5472673" y="2367030"/>
                  </a:cubicBezTo>
                  <a:cubicBezTo>
                    <a:pt x="5471402" y="2209039"/>
                    <a:pt x="5484102" y="826612"/>
                    <a:pt x="5487913" y="668621"/>
                  </a:cubicBezTo>
                  <a:cubicBezTo>
                    <a:pt x="5490452" y="576459"/>
                    <a:pt x="5492993" y="484297"/>
                    <a:pt x="5492993" y="392135"/>
                  </a:cubicBezTo>
                  <a:cubicBezTo>
                    <a:pt x="5492993" y="315334"/>
                    <a:pt x="5494263" y="240727"/>
                    <a:pt x="5501883" y="166120"/>
                  </a:cubicBezTo>
                  <a:cubicBezTo>
                    <a:pt x="5505693" y="122233"/>
                    <a:pt x="5508233" y="78347"/>
                    <a:pt x="5503152" y="49530"/>
                  </a:cubicBezTo>
                  <a:cubicBezTo>
                    <a:pt x="5495533" y="49530"/>
                    <a:pt x="5489183" y="48260"/>
                    <a:pt x="5481563" y="48260"/>
                  </a:cubicBezTo>
                  <a:cubicBezTo>
                    <a:pt x="5448543" y="45720"/>
                    <a:pt x="5359737" y="45720"/>
                    <a:pt x="5241656" y="40640"/>
                  </a:cubicBezTo>
                  <a:cubicBezTo>
                    <a:pt x="5022987" y="33020"/>
                    <a:pt x="4799945" y="27940"/>
                    <a:pt x="4581277" y="27940"/>
                  </a:cubicBezTo>
                  <a:cubicBezTo>
                    <a:pt x="4428209" y="27940"/>
                    <a:pt x="4270768" y="31750"/>
                    <a:pt x="4117700" y="24130"/>
                  </a:cubicBezTo>
                  <a:lnTo>
                    <a:pt x="4073966" y="24130"/>
                  </a:lnTo>
                  <a:cubicBezTo>
                    <a:pt x="3947139" y="27940"/>
                    <a:pt x="3811564" y="33020"/>
                    <a:pt x="3680363" y="34290"/>
                  </a:cubicBezTo>
                  <a:cubicBezTo>
                    <a:pt x="3536042" y="35560"/>
                    <a:pt x="3396094" y="31750"/>
                    <a:pt x="3251773" y="30480"/>
                  </a:cubicBezTo>
                  <a:cubicBezTo>
                    <a:pt x="3116199" y="29210"/>
                    <a:pt x="2980624" y="27940"/>
                    <a:pt x="2849423" y="27940"/>
                  </a:cubicBezTo>
                  <a:cubicBezTo>
                    <a:pt x="2801316" y="27940"/>
                    <a:pt x="2757583" y="29210"/>
                    <a:pt x="2709476" y="27940"/>
                  </a:cubicBezTo>
                  <a:cubicBezTo>
                    <a:pt x="2543288" y="26670"/>
                    <a:pt x="824554" y="24130"/>
                    <a:pt x="653993" y="24130"/>
                  </a:cubicBezTo>
                  <a:cubicBezTo>
                    <a:pt x="505298" y="22860"/>
                    <a:pt x="356604" y="24130"/>
                    <a:pt x="207909" y="24130"/>
                  </a:cubicBezTo>
                  <a:cubicBezTo>
                    <a:pt x="129189" y="24130"/>
                    <a:pt x="45720" y="24130"/>
                    <a:pt x="21590" y="25400"/>
                  </a:cubicBezTo>
                  <a:cubicBezTo>
                    <a:pt x="20320" y="25400"/>
                    <a:pt x="21590" y="36830"/>
                    <a:pt x="22860" y="41910"/>
                  </a:cubicBezTo>
                  <a:cubicBezTo>
                    <a:pt x="26670" y="87124"/>
                    <a:pt x="31750" y="157342"/>
                    <a:pt x="34290" y="225367"/>
                  </a:cubicBezTo>
                  <a:cubicBezTo>
                    <a:pt x="36830" y="348249"/>
                    <a:pt x="38100" y="471131"/>
                    <a:pt x="38100" y="594014"/>
                  </a:cubicBezTo>
                  <a:cubicBezTo>
                    <a:pt x="38100" y="673009"/>
                    <a:pt x="36830" y="749811"/>
                    <a:pt x="35560" y="828807"/>
                  </a:cubicBezTo>
                  <a:cubicBezTo>
                    <a:pt x="34290" y="905608"/>
                    <a:pt x="22860" y="2206844"/>
                    <a:pt x="21590" y="2281451"/>
                  </a:cubicBezTo>
                  <a:lnTo>
                    <a:pt x="21590" y="2426277"/>
                  </a:lnTo>
                  <a:cubicBezTo>
                    <a:pt x="21590" y="2535993"/>
                    <a:pt x="20320" y="2647904"/>
                    <a:pt x="20320" y="2757620"/>
                  </a:cubicBezTo>
                  <a:cubicBezTo>
                    <a:pt x="20320" y="2772980"/>
                    <a:pt x="19050" y="2786146"/>
                    <a:pt x="17780" y="2798806"/>
                  </a:cubicBezTo>
                  <a:close/>
                </a:path>
              </a:pathLst>
            </a:custGeom>
            <a:solidFill>
              <a:srgbClr val="442816"/>
            </a:solidFill>
          </p:spPr>
        </p:sp>
      </p:grpSp>
      <p:sp>
        <p:nvSpPr>
          <p:cNvPr id="5" name="TextBox 90">
            <a:extLst>
              <a:ext uri="{FF2B5EF4-FFF2-40B4-BE49-F238E27FC236}">
                <a16:creationId xmlns:a16="http://schemas.microsoft.com/office/drawing/2014/main" id="{D10099CE-DBD9-9B09-5FF2-66730FF9E99B}"/>
              </a:ext>
            </a:extLst>
          </p:cNvPr>
          <p:cNvSpPr txBox="1"/>
          <p:nvPr/>
        </p:nvSpPr>
        <p:spPr>
          <a:xfrm>
            <a:off x="4092139" y="3695700"/>
            <a:ext cx="8743179" cy="1618456"/>
          </a:xfrm>
          <a:prstGeom prst="rect">
            <a:avLst/>
          </a:prstGeom>
        </p:spPr>
        <p:txBody>
          <a:bodyPr lIns="0" tIns="0" rIns="0" bIns="0" rtlCol="0" anchor="t">
            <a:spAutoFit/>
          </a:bodyPr>
          <a:lstStyle/>
          <a:p>
            <a:pPr algn="ctr">
              <a:lnSpc>
                <a:spcPct val="150000"/>
              </a:lnSpc>
              <a:spcBef>
                <a:spcPct val="0"/>
              </a:spcBef>
            </a:pPr>
            <a:r>
              <a:rPr lang="en-US" sz="8000" b="1" dirty="0">
                <a:solidFill>
                  <a:srgbClr val="442816"/>
                </a:solidFill>
                <a:latin typeface="Arial" panose="020B0604020202020204" pitchFamily="34" charset="0"/>
                <a:cs typeface="Arial" panose="020B0604020202020204" pitchFamily="34" charset="0"/>
              </a:rPr>
              <a:t>LUYỆN TẬP</a:t>
            </a:r>
          </a:p>
        </p:txBody>
      </p:sp>
    </p:spTree>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490982" y="-952500"/>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900916" y="923925"/>
            <a:ext cx="16677019" cy="7184483"/>
            <a:chOff x="0" y="0"/>
            <a:chExt cx="5637179" cy="2428505"/>
          </a:xfrm>
        </p:grpSpPr>
        <p:sp>
          <p:nvSpPr>
            <p:cNvPr id="21" name="Freeform 21"/>
            <p:cNvSpPr/>
            <p:nvPr/>
          </p:nvSpPr>
          <p:spPr>
            <a:xfrm>
              <a:off x="16510" y="11430"/>
              <a:ext cx="5606699" cy="2404375"/>
            </a:xfrm>
            <a:custGeom>
              <a:avLst/>
              <a:gdLst/>
              <a:ahLst/>
              <a:cxnLst/>
              <a:rect l="l" t="t" r="r" b="b"/>
              <a:pathLst>
                <a:path w="5606699" h="2404375">
                  <a:moveTo>
                    <a:pt x="1270" y="0"/>
                  </a:moveTo>
                  <a:lnTo>
                    <a:pt x="5606699" y="15240"/>
                  </a:lnTo>
                  <a:lnTo>
                    <a:pt x="5574949" y="2404375"/>
                  </a:lnTo>
                  <a:lnTo>
                    <a:pt x="2029182" y="2404375"/>
                  </a:lnTo>
                  <a:lnTo>
                    <a:pt x="0" y="2377705"/>
                  </a:lnTo>
                  <a:lnTo>
                    <a:pt x="11430" y="771934"/>
                  </a:lnTo>
                  <a:close/>
                </a:path>
              </a:pathLst>
            </a:custGeom>
            <a:solidFill>
              <a:srgbClr val="FFFAF7"/>
            </a:solidFill>
          </p:spPr>
        </p:sp>
        <p:sp>
          <p:nvSpPr>
            <p:cNvPr id="22" name="Freeform 22"/>
            <p:cNvSpPr/>
            <p:nvPr/>
          </p:nvSpPr>
          <p:spPr>
            <a:xfrm>
              <a:off x="0" y="-1270"/>
              <a:ext cx="5635909" cy="2429775"/>
            </a:xfrm>
            <a:custGeom>
              <a:avLst/>
              <a:gdLst/>
              <a:ahLst/>
              <a:cxnLst/>
              <a:rect l="l" t="t" r="r" b="b"/>
              <a:pathLst>
                <a:path w="5635909" h="2429775">
                  <a:moveTo>
                    <a:pt x="5601619" y="2404375"/>
                  </a:moveTo>
                  <a:cubicBezTo>
                    <a:pt x="5599079" y="2408185"/>
                    <a:pt x="5595269" y="2413265"/>
                    <a:pt x="5591459" y="2417075"/>
                  </a:cubicBezTo>
                  <a:cubicBezTo>
                    <a:pt x="5587649" y="2419615"/>
                    <a:pt x="5582569" y="2422155"/>
                    <a:pt x="5578759" y="2422155"/>
                  </a:cubicBezTo>
                  <a:cubicBezTo>
                    <a:pt x="5406791" y="2420885"/>
                    <a:pt x="5165756" y="2427235"/>
                    <a:pt x="4920257" y="2429775"/>
                  </a:cubicBezTo>
                  <a:cubicBezTo>
                    <a:pt x="4844376" y="2429775"/>
                    <a:pt x="4764031" y="2428505"/>
                    <a:pt x="4688149" y="2428505"/>
                  </a:cubicBezTo>
                  <a:cubicBezTo>
                    <a:pt x="4518532" y="2427235"/>
                    <a:pt x="4348915" y="2425965"/>
                    <a:pt x="4179298" y="2425965"/>
                  </a:cubicBezTo>
                  <a:lnTo>
                    <a:pt x="3625810" y="2425965"/>
                  </a:lnTo>
                  <a:cubicBezTo>
                    <a:pt x="3500829" y="2425965"/>
                    <a:pt x="3380311" y="2424695"/>
                    <a:pt x="3255330" y="2424695"/>
                  </a:cubicBezTo>
                  <a:cubicBezTo>
                    <a:pt x="3148204" y="2424695"/>
                    <a:pt x="3036613" y="2424695"/>
                    <a:pt x="2929487" y="2425965"/>
                  </a:cubicBezTo>
                  <a:lnTo>
                    <a:pt x="2862533" y="2425965"/>
                  </a:lnTo>
                  <a:cubicBezTo>
                    <a:pt x="2706306" y="2424695"/>
                    <a:pt x="965498" y="2423425"/>
                    <a:pt x="809272" y="2420885"/>
                  </a:cubicBezTo>
                  <a:cubicBezTo>
                    <a:pt x="715536" y="2419615"/>
                    <a:pt x="621801" y="2414535"/>
                    <a:pt x="528065" y="2411995"/>
                  </a:cubicBezTo>
                  <a:cubicBezTo>
                    <a:pt x="358448" y="2406915"/>
                    <a:pt x="188830" y="2403105"/>
                    <a:pt x="41910" y="2398025"/>
                  </a:cubicBezTo>
                  <a:cubicBezTo>
                    <a:pt x="33020" y="2396755"/>
                    <a:pt x="24130" y="2394215"/>
                    <a:pt x="16510" y="2390405"/>
                  </a:cubicBezTo>
                  <a:cubicBezTo>
                    <a:pt x="5080" y="2385325"/>
                    <a:pt x="0" y="2373895"/>
                    <a:pt x="1270" y="2356139"/>
                  </a:cubicBezTo>
                  <a:cubicBezTo>
                    <a:pt x="2540" y="2248781"/>
                    <a:pt x="3810" y="2139571"/>
                    <a:pt x="3810" y="2032213"/>
                  </a:cubicBezTo>
                  <a:cubicBezTo>
                    <a:pt x="5080" y="1923003"/>
                    <a:pt x="17780" y="777230"/>
                    <a:pt x="17780" y="668021"/>
                  </a:cubicBezTo>
                  <a:cubicBezTo>
                    <a:pt x="19050" y="562513"/>
                    <a:pt x="20320" y="457006"/>
                    <a:pt x="19050" y="349648"/>
                  </a:cubicBezTo>
                  <a:cubicBezTo>
                    <a:pt x="17780" y="244140"/>
                    <a:pt x="16510" y="140484"/>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0506"/>
                    <a:pt x="5632099" y="146037"/>
                    <a:pt x="5628289" y="201567"/>
                  </a:cubicBezTo>
                  <a:cubicBezTo>
                    <a:pt x="5624479" y="247842"/>
                    <a:pt x="5623209" y="295968"/>
                    <a:pt x="5621939" y="342243"/>
                  </a:cubicBezTo>
                  <a:cubicBezTo>
                    <a:pt x="5619399" y="419986"/>
                    <a:pt x="5618129" y="497728"/>
                    <a:pt x="5616859" y="575470"/>
                  </a:cubicBezTo>
                  <a:cubicBezTo>
                    <a:pt x="5615589" y="647660"/>
                    <a:pt x="5614319" y="719849"/>
                    <a:pt x="5614319" y="792038"/>
                  </a:cubicBezTo>
                  <a:cubicBezTo>
                    <a:pt x="5614319" y="912354"/>
                    <a:pt x="5602889" y="2067382"/>
                    <a:pt x="5601619" y="2187697"/>
                  </a:cubicBezTo>
                  <a:cubicBezTo>
                    <a:pt x="5604159" y="2265440"/>
                    <a:pt x="5602889" y="2343182"/>
                    <a:pt x="5601619" y="2404375"/>
                  </a:cubicBezTo>
                  <a:close/>
                  <a:moveTo>
                    <a:pt x="17780" y="2373895"/>
                  </a:moveTo>
                  <a:cubicBezTo>
                    <a:pt x="22860" y="2375165"/>
                    <a:pt x="29210" y="2377705"/>
                    <a:pt x="36830" y="2377705"/>
                  </a:cubicBezTo>
                  <a:cubicBezTo>
                    <a:pt x="184367" y="2382785"/>
                    <a:pt x="367375" y="2387865"/>
                    <a:pt x="545919" y="2391675"/>
                  </a:cubicBezTo>
                  <a:cubicBezTo>
                    <a:pt x="630728" y="2394215"/>
                    <a:pt x="715536" y="2398025"/>
                    <a:pt x="804808" y="2399295"/>
                  </a:cubicBezTo>
                  <a:cubicBezTo>
                    <a:pt x="862835" y="2400565"/>
                    <a:pt x="2505444" y="2396755"/>
                    <a:pt x="2559007" y="2398025"/>
                  </a:cubicBezTo>
                  <a:cubicBezTo>
                    <a:pt x="2652743" y="2399295"/>
                    <a:pt x="2746479" y="2401835"/>
                    <a:pt x="2840215" y="2403105"/>
                  </a:cubicBezTo>
                  <a:cubicBezTo>
                    <a:pt x="2884851" y="2404375"/>
                    <a:pt x="2925023" y="2404375"/>
                    <a:pt x="2969659" y="2404375"/>
                  </a:cubicBezTo>
                  <a:cubicBezTo>
                    <a:pt x="3170522" y="2404375"/>
                    <a:pt x="3366920" y="2403105"/>
                    <a:pt x="3567783" y="2404375"/>
                  </a:cubicBezTo>
                  <a:cubicBezTo>
                    <a:pt x="3643664" y="2404375"/>
                    <a:pt x="3724010" y="2406915"/>
                    <a:pt x="3799891" y="2406915"/>
                  </a:cubicBezTo>
                  <a:cubicBezTo>
                    <a:pt x="3915945" y="2406915"/>
                    <a:pt x="4027535" y="2403105"/>
                    <a:pt x="4143589" y="2403105"/>
                  </a:cubicBezTo>
                  <a:cubicBezTo>
                    <a:pt x="4281961" y="2403105"/>
                    <a:pt x="4415869" y="2404375"/>
                    <a:pt x="4554241" y="2404375"/>
                  </a:cubicBezTo>
                  <a:cubicBezTo>
                    <a:pt x="4737249" y="2404375"/>
                    <a:pt x="4924721" y="2404375"/>
                    <a:pt x="5107729" y="2403105"/>
                  </a:cubicBezTo>
                  <a:cubicBezTo>
                    <a:pt x="5272882" y="2401835"/>
                    <a:pt x="5433572" y="2399295"/>
                    <a:pt x="5563519" y="2396755"/>
                  </a:cubicBezTo>
                  <a:cubicBezTo>
                    <a:pt x="5568599" y="2396755"/>
                    <a:pt x="5573679" y="2394215"/>
                    <a:pt x="5580029" y="2392945"/>
                  </a:cubicBezTo>
                  <a:cubicBezTo>
                    <a:pt x="5580029" y="2380245"/>
                    <a:pt x="5581299" y="2367545"/>
                    <a:pt x="5581299" y="2350586"/>
                  </a:cubicBezTo>
                  <a:lnTo>
                    <a:pt x="5581299" y="2293205"/>
                  </a:lnTo>
                  <a:cubicBezTo>
                    <a:pt x="5582569" y="2198803"/>
                    <a:pt x="5585109" y="2102551"/>
                    <a:pt x="5583839" y="2008150"/>
                  </a:cubicBezTo>
                  <a:cubicBezTo>
                    <a:pt x="5582569" y="1874877"/>
                    <a:pt x="5595269" y="708743"/>
                    <a:pt x="5599079" y="575470"/>
                  </a:cubicBezTo>
                  <a:cubicBezTo>
                    <a:pt x="5601619" y="497728"/>
                    <a:pt x="5604159" y="419986"/>
                    <a:pt x="5604159" y="342243"/>
                  </a:cubicBezTo>
                  <a:cubicBezTo>
                    <a:pt x="5604159" y="277458"/>
                    <a:pt x="5605429" y="214524"/>
                    <a:pt x="5613049" y="151590"/>
                  </a:cubicBezTo>
                  <a:cubicBezTo>
                    <a:pt x="5616859" y="114569"/>
                    <a:pt x="5619399" y="77549"/>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4953"/>
                    <a:pt x="31750" y="144186"/>
                    <a:pt x="34290" y="201567"/>
                  </a:cubicBezTo>
                  <a:cubicBezTo>
                    <a:pt x="36830" y="305223"/>
                    <a:pt x="38100" y="408880"/>
                    <a:pt x="38100" y="512536"/>
                  </a:cubicBezTo>
                  <a:cubicBezTo>
                    <a:pt x="38100" y="579172"/>
                    <a:pt x="36830" y="643957"/>
                    <a:pt x="35560" y="710594"/>
                  </a:cubicBezTo>
                  <a:cubicBezTo>
                    <a:pt x="34290" y="775379"/>
                    <a:pt x="22860" y="1873026"/>
                    <a:pt x="21590" y="1935960"/>
                  </a:cubicBezTo>
                  <a:lnTo>
                    <a:pt x="21590" y="2058127"/>
                  </a:lnTo>
                  <a:cubicBezTo>
                    <a:pt x="21590" y="2150677"/>
                    <a:pt x="20320" y="2245078"/>
                    <a:pt x="20320" y="2337629"/>
                  </a:cubicBezTo>
                  <a:cubicBezTo>
                    <a:pt x="20320" y="2350586"/>
                    <a:pt x="19050" y="2361692"/>
                    <a:pt x="17780" y="2373895"/>
                  </a:cubicBezTo>
                  <a:close/>
                </a:path>
              </a:pathLst>
            </a:custGeom>
            <a:solidFill>
              <a:srgbClr val="442816"/>
            </a:solidFill>
          </p:spPr>
        </p:sp>
      </p:grpSp>
      <p:grpSp>
        <p:nvGrpSpPr>
          <p:cNvPr id="24" name="Group 24"/>
          <p:cNvGrpSpPr/>
          <p:nvPr/>
        </p:nvGrpSpPr>
        <p:grpSpPr>
          <a:xfrm>
            <a:off x="824365" y="8321655"/>
            <a:ext cx="16677019" cy="1297182"/>
            <a:chOff x="0" y="0"/>
            <a:chExt cx="5637179" cy="438474"/>
          </a:xfrm>
        </p:grpSpPr>
        <p:sp>
          <p:nvSpPr>
            <p:cNvPr id="25" name="Freeform 25"/>
            <p:cNvSpPr/>
            <p:nvPr/>
          </p:nvSpPr>
          <p:spPr>
            <a:xfrm>
              <a:off x="16510" y="11430"/>
              <a:ext cx="5606699" cy="414344"/>
            </a:xfrm>
            <a:custGeom>
              <a:avLst/>
              <a:gdLst/>
              <a:ahLst/>
              <a:cxnLst/>
              <a:rect l="l" t="t" r="r" b="b"/>
              <a:pathLst>
                <a:path w="5606699" h="414344">
                  <a:moveTo>
                    <a:pt x="1270" y="0"/>
                  </a:moveTo>
                  <a:lnTo>
                    <a:pt x="5606699" y="15240"/>
                  </a:lnTo>
                  <a:lnTo>
                    <a:pt x="5574949" y="414344"/>
                  </a:lnTo>
                  <a:lnTo>
                    <a:pt x="2029182" y="414344"/>
                  </a:lnTo>
                  <a:lnTo>
                    <a:pt x="0" y="387674"/>
                  </a:lnTo>
                  <a:lnTo>
                    <a:pt x="11430" y="153979"/>
                  </a:lnTo>
                  <a:close/>
                </a:path>
              </a:pathLst>
            </a:custGeom>
            <a:solidFill>
              <a:srgbClr val="FFFAF7"/>
            </a:solidFill>
          </p:spPr>
        </p:sp>
        <p:sp>
          <p:nvSpPr>
            <p:cNvPr id="26" name="Freeform 26"/>
            <p:cNvSpPr/>
            <p:nvPr/>
          </p:nvSpPr>
          <p:spPr>
            <a:xfrm>
              <a:off x="0" y="-1270"/>
              <a:ext cx="5635909" cy="439745"/>
            </a:xfrm>
            <a:custGeom>
              <a:avLst/>
              <a:gdLst/>
              <a:ahLst/>
              <a:cxnLst/>
              <a:rect l="l" t="t" r="r" b="b"/>
              <a:pathLst>
                <a:path w="5635909" h="439745">
                  <a:moveTo>
                    <a:pt x="5601619" y="414345"/>
                  </a:moveTo>
                  <a:cubicBezTo>
                    <a:pt x="5599079" y="418155"/>
                    <a:pt x="5595269" y="423235"/>
                    <a:pt x="5591459" y="427045"/>
                  </a:cubicBezTo>
                  <a:cubicBezTo>
                    <a:pt x="5587649" y="429585"/>
                    <a:pt x="5582569" y="432125"/>
                    <a:pt x="5578759" y="432125"/>
                  </a:cubicBezTo>
                  <a:cubicBezTo>
                    <a:pt x="5406791" y="430855"/>
                    <a:pt x="5165756" y="437205"/>
                    <a:pt x="4920257" y="439745"/>
                  </a:cubicBezTo>
                  <a:cubicBezTo>
                    <a:pt x="4844376" y="439745"/>
                    <a:pt x="4764031" y="438475"/>
                    <a:pt x="4688149" y="438475"/>
                  </a:cubicBezTo>
                  <a:cubicBezTo>
                    <a:pt x="4518532" y="437205"/>
                    <a:pt x="4348915" y="435935"/>
                    <a:pt x="4179298" y="435935"/>
                  </a:cubicBezTo>
                  <a:lnTo>
                    <a:pt x="3625810" y="435935"/>
                  </a:lnTo>
                  <a:cubicBezTo>
                    <a:pt x="3500829" y="435935"/>
                    <a:pt x="3380311" y="434665"/>
                    <a:pt x="3255330" y="434665"/>
                  </a:cubicBezTo>
                  <a:cubicBezTo>
                    <a:pt x="3148204" y="434665"/>
                    <a:pt x="3036613" y="434665"/>
                    <a:pt x="2929487" y="435935"/>
                  </a:cubicBezTo>
                  <a:lnTo>
                    <a:pt x="2862533" y="435935"/>
                  </a:lnTo>
                  <a:cubicBezTo>
                    <a:pt x="2706306" y="434665"/>
                    <a:pt x="965498" y="433395"/>
                    <a:pt x="809272" y="430855"/>
                  </a:cubicBezTo>
                  <a:cubicBezTo>
                    <a:pt x="715536" y="429585"/>
                    <a:pt x="621801" y="424505"/>
                    <a:pt x="528065" y="421965"/>
                  </a:cubicBezTo>
                  <a:cubicBezTo>
                    <a:pt x="358448" y="416885"/>
                    <a:pt x="188830" y="413075"/>
                    <a:pt x="41910" y="407995"/>
                  </a:cubicBezTo>
                  <a:cubicBezTo>
                    <a:pt x="33020" y="406725"/>
                    <a:pt x="24130" y="404185"/>
                    <a:pt x="16510" y="400375"/>
                  </a:cubicBezTo>
                  <a:cubicBezTo>
                    <a:pt x="5080" y="395295"/>
                    <a:pt x="0" y="383865"/>
                    <a:pt x="1270" y="373071"/>
                  </a:cubicBezTo>
                  <a:cubicBezTo>
                    <a:pt x="2540" y="358971"/>
                    <a:pt x="3810" y="344628"/>
                    <a:pt x="3810" y="330528"/>
                  </a:cubicBezTo>
                  <a:cubicBezTo>
                    <a:pt x="5080" y="316186"/>
                    <a:pt x="17780" y="165707"/>
                    <a:pt x="17780" y="151364"/>
                  </a:cubicBezTo>
                  <a:cubicBezTo>
                    <a:pt x="19050" y="137507"/>
                    <a:pt x="20320" y="123651"/>
                    <a:pt x="19050" y="109551"/>
                  </a:cubicBezTo>
                  <a:cubicBezTo>
                    <a:pt x="17780" y="95694"/>
                    <a:pt x="16510" y="82080"/>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75517"/>
                    <a:pt x="5632099" y="82810"/>
                    <a:pt x="5628289" y="90103"/>
                  </a:cubicBezTo>
                  <a:cubicBezTo>
                    <a:pt x="5624479" y="96180"/>
                    <a:pt x="5623209" y="102501"/>
                    <a:pt x="5621939" y="108578"/>
                  </a:cubicBezTo>
                  <a:cubicBezTo>
                    <a:pt x="5619399" y="118789"/>
                    <a:pt x="5618129" y="128999"/>
                    <a:pt x="5616859" y="139209"/>
                  </a:cubicBezTo>
                  <a:cubicBezTo>
                    <a:pt x="5615589" y="148690"/>
                    <a:pt x="5614319" y="158171"/>
                    <a:pt x="5614319" y="167652"/>
                  </a:cubicBezTo>
                  <a:cubicBezTo>
                    <a:pt x="5614319" y="183453"/>
                    <a:pt x="5602889" y="335147"/>
                    <a:pt x="5601619" y="350949"/>
                  </a:cubicBezTo>
                  <a:cubicBezTo>
                    <a:pt x="5604159" y="361159"/>
                    <a:pt x="5602889" y="371369"/>
                    <a:pt x="5601619" y="414344"/>
                  </a:cubicBezTo>
                  <a:close/>
                  <a:moveTo>
                    <a:pt x="17780" y="383864"/>
                  </a:moveTo>
                  <a:cubicBezTo>
                    <a:pt x="22860" y="385134"/>
                    <a:pt x="29210" y="387674"/>
                    <a:pt x="36830" y="387674"/>
                  </a:cubicBezTo>
                  <a:cubicBezTo>
                    <a:pt x="184367" y="392754"/>
                    <a:pt x="367375" y="397834"/>
                    <a:pt x="545919" y="401644"/>
                  </a:cubicBezTo>
                  <a:cubicBezTo>
                    <a:pt x="630728" y="404184"/>
                    <a:pt x="715536" y="407994"/>
                    <a:pt x="804808" y="409264"/>
                  </a:cubicBezTo>
                  <a:cubicBezTo>
                    <a:pt x="862835" y="410534"/>
                    <a:pt x="2505444" y="406724"/>
                    <a:pt x="2559007" y="407994"/>
                  </a:cubicBezTo>
                  <a:cubicBezTo>
                    <a:pt x="2652743" y="409264"/>
                    <a:pt x="2746479" y="411804"/>
                    <a:pt x="2840215" y="413074"/>
                  </a:cubicBezTo>
                  <a:cubicBezTo>
                    <a:pt x="2884851" y="414344"/>
                    <a:pt x="2925023" y="414344"/>
                    <a:pt x="2969659" y="414344"/>
                  </a:cubicBezTo>
                  <a:cubicBezTo>
                    <a:pt x="3170522" y="414344"/>
                    <a:pt x="3366920" y="413074"/>
                    <a:pt x="3567783" y="414344"/>
                  </a:cubicBezTo>
                  <a:cubicBezTo>
                    <a:pt x="3643664" y="414344"/>
                    <a:pt x="3724010" y="416884"/>
                    <a:pt x="3799891" y="416884"/>
                  </a:cubicBezTo>
                  <a:cubicBezTo>
                    <a:pt x="3915945" y="416884"/>
                    <a:pt x="4027535" y="413074"/>
                    <a:pt x="4143589" y="413074"/>
                  </a:cubicBezTo>
                  <a:cubicBezTo>
                    <a:pt x="4281961" y="413074"/>
                    <a:pt x="4415869" y="414344"/>
                    <a:pt x="4554241" y="414344"/>
                  </a:cubicBezTo>
                  <a:cubicBezTo>
                    <a:pt x="4737249" y="414344"/>
                    <a:pt x="4924721" y="414344"/>
                    <a:pt x="5107729" y="413074"/>
                  </a:cubicBezTo>
                  <a:cubicBezTo>
                    <a:pt x="5272882" y="411804"/>
                    <a:pt x="5433572" y="409264"/>
                    <a:pt x="5563519" y="406724"/>
                  </a:cubicBezTo>
                  <a:cubicBezTo>
                    <a:pt x="5568599" y="406724"/>
                    <a:pt x="5573679" y="404184"/>
                    <a:pt x="5580029" y="402914"/>
                  </a:cubicBezTo>
                  <a:cubicBezTo>
                    <a:pt x="5580029" y="390214"/>
                    <a:pt x="5581299" y="377514"/>
                    <a:pt x="5581299" y="372342"/>
                  </a:cubicBezTo>
                  <a:lnTo>
                    <a:pt x="5581299" y="364805"/>
                  </a:lnTo>
                  <a:cubicBezTo>
                    <a:pt x="5582569" y="352407"/>
                    <a:pt x="5585109" y="339766"/>
                    <a:pt x="5583839" y="327368"/>
                  </a:cubicBezTo>
                  <a:cubicBezTo>
                    <a:pt x="5582569" y="309865"/>
                    <a:pt x="5595269" y="156712"/>
                    <a:pt x="5599079" y="139209"/>
                  </a:cubicBezTo>
                  <a:cubicBezTo>
                    <a:pt x="5601619" y="128999"/>
                    <a:pt x="5604159" y="118789"/>
                    <a:pt x="5604159" y="108578"/>
                  </a:cubicBezTo>
                  <a:cubicBezTo>
                    <a:pt x="5604159" y="100070"/>
                    <a:pt x="5605429" y="91804"/>
                    <a:pt x="5613049" y="83539"/>
                  </a:cubicBezTo>
                  <a:cubicBezTo>
                    <a:pt x="5616859" y="78677"/>
                    <a:pt x="5619399" y="73815"/>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74787"/>
                    <a:pt x="31750" y="82567"/>
                    <a:pt x="34290" y="90103"/>
                  </a:cubicBezTo>
                  <a:cubicBezTo>
                    <a:pt x="36830" y="103716"/>
                    <a:pt x="38100" y="117330"/>
                    <a:pt x="38100" y="130944"/>
                  </a:cubicBezTo>
                  <a:cubicBezTo>
                    <a:pt x="38100" y="139695"/>
                    <a:pt x="36830" y="148204"/>
                    <a:pt x="35560" y="156955"/>
                  </a:cubicBezTo>
                  <a:cubicBezTo>
                    <a:pt x="34290" y="165464"/>
                    <a:pt x="22860" y="309622"/>
                    <a:pt x="21590" y="317887"/>
                  </a:cubicBezTo>
                  <a:lnTo>
                    <a:pt x="21590" y="333932"/>
                  </a:lnTo>
                  <a:cubicBezTo>
                    <a:pt x="21590" y="346087"/>
                    <a:pt x="20320" y="358485"/>
                    <a:pt x="20320" y="370640"/>
                  </a:cubicBezTo>
                  <a:cubicBezTo>
                    <a:pt x="20320" y="372342"/>
                    <a:pt x="19050" y="373800"/>
                    <a:pt x="17780" y="383864"/>
                  </a:cubicBezTo>
                  <a:close/>
                </a:path>
              </a:pathLst>
            </a:custGeom>
            <a:solidFill>
              <a:srgbClr val="442816"/>
            </a:solidFill>
          </p:spPr>
        </p:sp>
      </p:grpSp>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0210" flipH="1">
            <a:off x="15676369" y="855402"/>
            <a:ext cx="1210162" cy="3200975"/>
          </a:xfrm>
          <a:prstGeom prst="rect">
            <a:avLst/>
          </a:prstGeom>
        </p:spPr>
      </p:pic>
      <p:sp>
        <p:nvSpPr>
          <p:cNvPr id="28" name="TextBox 28"/>
          <p:cNvSpPr txBox="1"/>
          <p:nvPr/>
        </p:nvSpPr>
        <p:spPr>
          <a:xfrm>
            <a:off x="1405478" y="924515"/>
            <a:ext cx="7179437" cy="1213858"/>
          </a:xfrm>
          <a:prstGeom prst="rect">
            <a:avLst/>
          </a:prstGeom>
        </p:spPr>
        <p:txBody>
          <a:bodyPr lIns="0" tIns="0" rIns="0" bIns="0" rtlCol="0" anchor="t">
            <a:spAutoFit/>
          </a:bodyPr>
          <a:lstStyle/>
          <a:p>
            <a:pPr>
              <a:lnSpc>
                <a:spcPct val="150000"/>
              </a:lnSpc>
            </a:pPr>
            <a:r>
              <a:rPr lang="en-US" sz="6000" b="1" dirty="0">
                <a:solidFill>
                  <a:srgbClr val="442816"/>
                </a:solidFill>
                <a:latin typeface="Arial" panose="020B0604020202020204" pitchFamily="34" charset="0"/>
                <a:cs typeface="Arial" panose="020B0604020202020204" pitchFamily="34" charset="0"/>
              </a:rPr>
              <a:t>KHỞI ĐỘNG</a:t>
            </a:r>
          </a:p>
        </p:txBody>
      </p:sp>
      <p:sp>
        <p:nvSpPr>
          <p:cNvPr id="29" name="TextBox 29"/>
          <p:cNvSpPr txBox="1"/>
          <p:nvPr/>
        </p:nvSpPr>
        <p:spPr>
          <a:xfrm>
            <a:off x="1499696" y="8651782"/>
            <a:ext cx="14170439" cy="625299"/>
          </a:xfrm>
          <a:prstGeom prst="rect">
            <a:avLst/>
          </a:prstGeom>
        </p:spPr>
        <p:txBody>
          <a:bodyPr wrap="square" lIns="0" tIns="0" rIns="0" bIns="0" rtlCol="0" anchor="t">
            <a:spAutoFit/>
          </a:bodyPr>
          <a:lstStyle/>
          <a:p>
            <a:pPr algn="ctr">
              <a:lnSpc>
                <a:spcPts val="5199"/>
              </a:lnSpc>
            </a:pPr>
            <a:r>
              <a:rPr lang="vi-VN"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cho biết bản vẽ dưới đây cho biết những thông tin gì?</a:t>
            </a:r>
            <a:endParaRPr lang="en-US" sz="3999" spc="79" dirty="0">
              <a:solidFill>
                <a:srgbClr val="442816"/>
              </a:solidFill>
              <a:latin typeface="Bree Serif"/>
            </a:endParaRPr>
          </a:p>
        </p:txBody>
      </p:sp>
      <p:pic>
        <p:nvPicPr>
          <p:cNvPr id="30" name="Picture 29">
            <a:extLst>
              <a:ext uri="{FF2B5EF4-FFF2-40B4-BE49-F238E27FC236}">
                <a16:creationId xmlns:a16="http://schemas.microsoft.com/office/drawing/2014/main" id="{737202CF-EE2C-7C37-82C0-A84C540D3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3070" y="2158181"/>
            <a:ext cx="8025561" cy="5567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E3401-7A15-49E7-5EF7-88C4B597D8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046" y="1752286"/>
            <a:ext cx="11111908" cy="7772400"/>
          </a:xfrm>
          <a:prstGeom prst="rect">
            <a:avLst/>
          </a:prstGeom>
        </p:spPr>
      </p:pic>
      <p:sp>
        <p:nvSpPr>
          <p:cNvPr id="4" name="TextBox 3">
            <a:extLst>
              <a:ext uri="{FF2B5EF4-FFF2-40B4-BE49-F238E27FC236}">
                <a16:creationId xmlns:a16="http://schemas.microsoft.com/office/drawing/2014/main" id="{EA4BA259-5042-76D9-FCEC-3F48A806969E}"/>
              </a:ext>
            </a:extLst>
          </p:cNvPr>
          <p:cNvSpPr txBox="1"/>
          <p:nvPr/>
        </p:nvSpPr>
        <p:spPr>
          <a:xfrm>
            <a:off x="914400" y="794552"/>
            <a:ext cx="8534400"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BT 1. Đọc bản vẽ chi tiết gối đỡ sau:</a:t>
            </a:r>
            <a:r>
              <a:rPr lang="en-VN" sz="4000" dirty="0">
                <a:solidFill>
                  <a:schemeClr val="tx1"/>
                </a:solidFill>
                <a:effectLst/>
                <a:latin typeface="Arial" panose="020B0604020202020204" pitchFamily="34" charset="0"/>
                <a:cs typeface="Arial" panose="020B0604020202020204" pitchFamily="34" charset="0"/>
              </a:rPr>
              <a:t> </a:t>
            </a:r>
            <a:endParaRPr lang="en-VN" sz="40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73A5573-9600-5FDF-7F2D-8E8DF94FCF47}"/>
              </a:ext>
            </a:extLst>
          </p:cNvPr>
          <p:cNvGraphicFramePr>
            <a:graphicFrameLocks noGrp="1"/>
          </p:cNvGraphicFramePr>
          <p:nvPr>
            <p:extLst>
              <p:ext uri="{D42A27DB-BD31-4B8C-83A1-F6EECF244321}">
                <p14:modId xmlns:p14="http://schemas.microsoft.com/office/powerpoint/2010/main" val="4028920200"/>
              </p:ext>
            </p:extLst>
          </p:nvPr>
        </p:nvGraphicFramePr>
        <p:xfrm>
          <a:off x="266700" y="-32238"/>
          <a:ext cx="17754600" cy="10028288"/>
        </p:xfrm>
        <a:graphic>
          <a:graphicData uri="http://schemas.openxmlformats.org/drawingml/2006/table">
            <a:tbl>
              <a:tblPr firstRow="1" firstCol="1" bandRow="1">
                <a:tableStyleId>{5C22544A-7EE6-4342-B048-85BDC9FD1C3A}</a:tableStyleId>
              </a:tblPr>
              <a:tblGrid>
                <a:gridCol w="2514600">
                  <a:extLst>
                    <a:ext uri="{9D8B030D-6E8A-4147-A177-3AD203B41FA5}">
                      <a16:colId xmlns:a16="http://schemas.microsoft.com/office/drawing/2014/main" val="170349461"/>
                    </a:ext>
                  </a:extLst>
                </a:gridCol>
                <a:gridCol w="4648200">
                  <a:extLst>
                    <a:ext uri="{9D8B030D-6E8A-4147-A177-3AD203B41FA5}">
                      <a16:colId xmlns:a16="http://schemas.microsoft.com/office/drawing/2014/main" val="289517703"/>
                    </a:ext>
                  </a:extLst>
                </a:gridCol>
                <a:gridCol w="10591800">
                  <a:extLst>
                    <a:ext uri="{9D8B030D-6E8A-4147-A177-3AD203B41FA5}">
                      <a16:colId xmlns:a16="http://schemas.microsoft.com/office/drawing/2014/main" val="2153951112"/>
                    </a:ext>
                  </a:extLst>
                </a:gridCol>
              </a:tblGrid>
              <a:tr h="262742">
                <a:tc>
                  <a:txBody>
                    <a:bodyPr/>
                    <a:lstStyle/>
                    <a:p>
                      <a:pPr algn="just">
                        <a:lnSpc>
                          <a:spcPct val="150000"/>
                        </a:lnSpc>
                        <a:spcBef>
                          <a:spcPts val="300"/>
                        </a:spcBef>
                        <a:spcAft>
                          <a:spcPts val="300"/>
                        </a:spcAft>
                      </a:pPr>
                      <a:r>
                        <a:rPr lang="vi-VN" sz="3200" dirty="0">
                          <a:effectLst/>
                          <a:latin typeface="Arial" panose="020B0604020202020204" pitchFamily="34" charset="0"/>
                          <a:cs typeface="Arial" panose="020B0604020202020204" pitchFamily="34" charset="0"/>
                        </a:rPr>
                        <a:t>Trình tự đọc</a:t>
                      </a:r>
                      <a:endParaRPr lang="en-VN" sz="3200" dirty="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3200">
                          <a:effectLst/>
                          <a:latin typeface="Arial" panose="020B0604020202020204" pitchFamily="34" charset="0"/>
                          <a:cs typeface="Arial" panose="020B0604020202020204" pitchFamily="34" charset="0"/>
                        </a:rPr>
                        <a:t>Nội dung đọc</a:t>
                      </a:r>
                      <a:endParaRPr lang="en-VN" sz="32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3200">
                          <a:effectLst/>
                          <a:latin typeface="Arial" panose="020B0604020202020204" pitchFamily="34" charset="0"/>
                          <a:cs typeface="Arial" panose="020B0604020202020204" pitchFamily="34" charset="0"/>
                        </a:rPr>
                        <a:t>Bản vẽ gối đỡ</a:t>
                      </a:r>
                      <a:endParaRPr lang="en-VN" sz="32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extLst>
                  <a:ext uri="{0D108BD9-81ED-4DB2-BD59-A6C34878D82A}">
                    <a16:rowId xmlns:a16="http://schemas.microsoft.com/office/drawing/2014/main" val="2296180450"/>
                  </a:ext>
                </a:extLst>
              </a:tr>
              <a:tr h="1110670">
                <a:tc>
                  <a:txBody>
                    <a:bodyPr/>
                    <a:lstStyle/>
                    <a:p>
                      <a:pPr algn="just">
                        <a:lnSpc>
                          <a:spcPct val="150000"/>
                        </a:lnSpc>
                        <a:spcBef>
                          <a:spcPts val="300"/>
                        </a:spcBef>
                        <a:spcAft>
                          <a:spcPts val="300"/>
                        </a:spcAft>
                      </a:pPr>
                      <a:r>
                        <a:rPr lang="vi-VN" sz="3200">
                          <a:effectLst/>
                          <a:latin typeface="Arial" panose="020B0604020202020204" pitchFamily="34" charset="0"/>
                          <a:cs typeface="Arial" panose="020B0604020202020204" pitchFamily="34" charset="0"/>
                        </a:rPr>
                        <a:t>Khung tên</a:t>
                      </a:r>
                      <a:endParaRPr lang="en-VN" sz="32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Tên gọi chi tiết</a:t>
                      </a:r>
                      <a:endParaRPr lang="en-VN" sz="24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Vật liệu</a:t>
                      </a:r>
                      <a:endParaRPr lang="en-VN" sz="24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Tỉ lệ</a:t>
                      </a:r>
                      <a:endParaRPr lang="en-VN" sz="2400" dirty="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 Gối đỡ.</a:t>
                      </a:r>
                      <a:endParaRPr lang="en-VN" sz="240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Thép.</a:t>
                      </a:r>
                      <a:endParaRPr lang="en-VN" sz="240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- 1 : 1</a:t>
                      </a:r>
                      <a:endParaRPr lang="en-VN" sz="24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extLst>
                  <a:ext uri="{0D108BD9-81ED-4DB2-BD59-A6C34878D82A}">
                    <a16:rowId xmlns:a16="http://schemas.microsoft.com/office/drawing/2014/main" val="271629562"/>
                  </a:ext>
                </a:extLst>
              </a:tr>
              <a:tr h="4122369">
                <a:tc>
                  <a:txBody>
                    <a:bodyPr/>
                    <a:lstStyle/>
                    <a:p>
                      <a:pPr algn="just">
                        <a:lnSpc>
                          <a:spcPct val="150000"/>
                        </a:lnSpc>
                        <a:spcBef>
                          <a:spcPts val="300"/>
                        </a:spcBef>
                        <a:spcAft>
                          <a:spcPts val="300"/>
                        </a:spcAft>
                      </a:pPr>
                      <a:r>
                        <a:rPr lang="vi-VN" sz="3200">
                          <a:effectLst/>
                          <a:latin typeface="Arial" panose="020B0604020202020204" pitchFamily="34" charset="0"/>
                          <a:cs typeface="Arial" panose="020B0604020202020204" pitchFamily="34" charset="0"/>
                        </a:rPr>
                        <a:t>Hình biểu diễn và kích thước</a:t>
                      </a:r>
                      <a:endParaRPr lang="en-VN" sz="32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Tên gọi, hình chiếu, tác dụng</a:t>
                      </a:r>
                      <a:endParaRPr lang="en-VN" sz="24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Hình cắt, vị trí cắt, tác dụng</a:t>
                      </a:r>
                      <a:endParaRPr lang="en-VN" sz="2400" dirty="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Hình cắt đứng: vị trí cắt là vị trí mặt phẳng đối xứng của vật thể. Hình cắt này thể hiện lỗ bên trong vật thể: phía trên là lỗ trụ, đáy là lỗ hình nón. Trên hình cắt đứng còn thể hiện chiều cao của phần đế bên dưới (16 mm), chiều sâu của lỗ trụ (24 mm) và chiều cao toàn bộ (38 mm).</a:t>
                      </a:r>
                      <a:endParaRPr lang="en-VN" sz="2400" dirty="0">
                        <a:effectLst/>
                        <a:latin typeface="Arial" panose="020B0604020202020204" pitchFamily="34" charset="0"/>
                        <a:cs typeface="Arial" panose="020B0604020202020204" pitchFamily="34" charset="0"/>
                      </a:endParaRPr>
                    </a:p>
                    <a:p>
                      <a:pPr algn="just">
                        <a:lnSpc>
                          <a:spcPct val="150000"/>
                        </a:lnSpc>
                        <a:spcAft>
                          <a:spcPts val="1000"/>
                        </a:spcAft>
                      </a:pPr>
                      <a:r>
                        <a:rPr lang="vi-VN" sz="2400" dirty="0">
                          <a:effectLst/>
                          <a:latin typeface="Arial" panose="020B0604020202020204" pitchFamily="34" charset="0"/>
                          <a:cs typeface="Arial" panose="020B0604020202020204" pitchFamily="34" charset="0"/>
                        </a:rPr>
                        <a:t>- Hình chiếu bằng bổ sung thông tin cho hình cắt đứng và cho biết kích thước chiều dài, chiều rộng phần đế bên dưới (64 × 56 mm); đường kính phần trụ ở bên trên (</a:t>
                      </a:r>
                      <a:r>
                        <a:rPr lang="fr-FR" sz="2400" dirty="0" err="1">
                          <a:effectLst/>
                          <a:latin typeface="Arial" panose="020B0604020202020204" pitchFamily="34" charset="0"/>
                          <a:cs typeface="Arial" panose="020B0604020202020204" pitchFamily="34" charset="0"/>
                        </a:rPr>
                        <a:t>ø</a:t>
                      </a:r>
                      <a:r>
                        <a:rPr lang="vi-VN" sz="2400" dirty="0">
                          <a:effectLst/>
                          <a:latin typeface="Arial" panose="020B0604020202020204" pitchFamily="34" charset="0"/>
                          <a:cs typeface="Arial" panose="020B0604020202020204" pitchFamily="34" charset="0"/>
                        </a:rPr>
                        <a:t>45) và đường kinh lỗ(</a:t>
                      </a:r>
                      <a:r>
                        <a:rPr lang="fr-FR" sz="2400" dirty="0" err="1">
                          <a:effectLst/>
                          <a:latin typeface="Arial" panose="020B0604020202020204" pitchFamily="34" charset="0"/>
                          <a:cs typeface="Arial" panose="020B0604020202020204" pitchFamily="34" charset="0"/>
                        </a:rPr>
                        <a:t>ø</a:t>
                      </a:r>
                      <a:r>
                        <a:rPr lang="vi-VN" sz="2400" dirty="0">
                          <a:effectLst/>
                          <a:latin typeface="Arial" panose="020B0604020202020204" pitchFamily="34" charset="0"/>
                          <a:cs typeface="Arial" panose="020B0604020202020204" pitchFamily="34" charset="0"/>
                        </a:rPr>
                        <a:t>26).</a:t>
                      </a:r>
                      <a:endParaRPr lang="en-VN" sz="2400" dirty="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extLst>
                  <a:ext uri="{0D108BD9-81ED-4DB2-BD59-A6C34878D82A}">
                    <a16:rowId xmlns:a16="http://schemas.microsoft.com/office/drawing/2014/main" val="1235431857"/>
                  </a:ext>
                </a:extLst>
              </a:tr>
              <a:tr h="1110670">
                <a:tc>
                  <a:txBody>
                    <a:bodyPr/>
                    <a:lstStyle/>
                    <a:p>
                      <a:pPr algn="just">
                        <a:lnSpc>
                          <a:spcPct val="150000"/>
                        </a:lnSpc>
                        <a:spcBef>
                          <a:spcPts val="300"/>
                        </a:spcBef>
                        <a:spcAft>
                          <a:spcPts val="300"/>
                        </a:spcAft>
                      </a:pPr>
                      <a:r>
                        <a:rPr lang="vi-VN" sz="3200">
                          <a:effectLst/>
                          <a:latin typeface="Arial" panose="020B0604020202020204" pitchFamily="34" charset="0"/>
                          <a:cs typeface="Arial" panose="020B0604020202020204" pitchFamily="34" charset="0"/>
                        </a:rPr>
                        <a:t>Yêu cầu kĩ thuật</a:t>
                      </a:r>
                      <a:endParaRPr lang="en-VN" sz="32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Dung sai</a:t>
                      </a:r>
                      <a:endParaRPr lang="en-VN" sz="240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Gia công</a:t>
                      </a:r>
                      <a:endParaRPr lang="en-VN" sz="240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Xử lí bề mặt</a:t>
                      </a:r>
                      <a:endParaRPr lang="en-VN" sz="24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Làm tù cạnh</a:t>
                      </a:r>
                      <a:endParaRPr lang="en-VN" sz="2400" dirty="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extLst>
                  <a:ext uri="{0D108BD9-81ED-4DB2-BD59-A6C34878D82A}">
                    <a16:rowId xmlns:a16="http://schemas.microsoft.com/office/drawing/2014/main" val="3515804443"/>
                  </a:ext>
                </a:extLst>
              </a:tr>
              <a:tr h="1803755">
                <a:tc>
                  <a:txBody>
                    <a:bodyPr/>
                    <a:lstStyle/>
                    <a:p>
                      <a:pPr algn="just">
                        <a:lnSpc>
                          <a:spcPct val="150000"/>
                        </a:lnSpc>
                        <a:spcBef>
                          <a:spcPts val="300"/>
                        </a:spcBef>
                        <a:spcAft>
                          <a:spcPts val="300"/>
                        </a:spcAft>
                      </a:pPr>
                      <a:r>
                        <a:rPr lang="vi-VN" sz="3200">
                          <a:effectLst/>
                          <a:latin typeface="Arial" panose="020B0604020202020204" pitchFamily="34" charset="0"/>
                          <a:cs typeface="Arial" panose="020B0604020202020204" pitchFamily="34" charset="0"/>
                        </a:rPr>
                        <a:t>Tổng hợp</a:t>
                      </a:r>
                      <a:endParaRPr lang="en-VN" sz="32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Mô tả hình dạng và cấu tạo của chi tiết</a:t>
                      </a:r>
                      <a:endParaRPr lang="en-VN" sz="240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a:effectLst/>
                          <a:latin typeface="Arial" panose="020B0604020202020204" pitchFamily="34" charset="0"/>
                          <a:cs typeface="Arial" panose="020B0604020202020204" pitchFamily="34" charset="0"/>
                        </a:rPr>
                        <a:t>- Công dụng của chi tiết</a:t>
                      </a:r>
                      <a:endParaRPr lang="en-VN" sz="240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tc>
                  <a:txBody>
                    <a:bodyPr/>
                    <a:lstStyle/>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Chi tiết có hình dạng phía dưới là hình hộp chữ nhật, bên trên là hình trụ, bên trong có lỗ trụ (xem hình vẽ dưới).</a:t>
                      </a:r>
                      <a:endParaRPr lang="en-VN" sz="2400" dirty="0">
                        <a:effectLst/>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2400" dirty="0">
                          <a:effectLst/>
                          <a:latin typeface="Arial" panose="020B0604020202020204" pitchFamily="34" charset="0"/>
                          <a:cs typeface="Arial" panose="020B0604020202020204" pitchFamily="34" charset="0"/>
                        </a:rPr>
                        <a:t>- Dùng để đỡ một chi tiết có một phần kết cấu là hình trụ.</a:t>
                      </a:r>
                      <a:endParaRPr lang="en-VN" sz="2400" dirty="0">
                        <a:effectLst/>
                        <a:latin typeface="Arial" panose="020B0604020202020204" pitchFamily="34" charset="0"/>
                        <a:ea typeface="Calibri" panose="020F0502020204030204" pitchFamily="34" charset="0"/>
                        <a:cs typeface="Arial" panose="020B0604020202020204" pitchFamily="34" charset="0"/>
                      </a:endParaRPr>
                    </a:p>
                  </a:txBody>
                  <a:tcPr marL="34919" marR="34919" marT="0" marB="0"/>
                </a:tc>
                <a:extLst>
                  <a:ext uri="{0D108BD9-81ED-4DB2-BD59-A6C34878D82A}">
                    <a16:rowId xmlns:a16="http://schemas.microsoft.com/office/drawing/2014/main" val="1776998925"/>
                  </a:ext>
                </a:extLst>
              </a:tr>
            </a:tbl>
          </a:graphicData>
        </a:graphic>
      </p:graphicFrame>
    </p:spTree>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4C9589-E27C-4E67-3CDB-2A0AEA06A4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1866900"/>
            <a:ext cx="12344400" cy="7943411"/>
          </a:xfrm>
          <a:prstGeom prst="rect">
            <a:avLst/>
          </a:prstGeom>
        </p:spPr>
      </p:pic>
      <p:sp>
        <p:nvSpPr>
          <p:cNvPr id="4" name="TextBox 3">
            <a:extLst>
              <a:ext uri="{FF2B5EF4-FFF2-40B4-BE49-F238E27FC236}">
                <a16:creationId xmlns:a16="http://schemas.microsoft.com/office/drawing/2014/main" id="{133B5BC5-0365-C2B0-DB45-2608FBD80412}"/>
              </a:ext>
            </a:extLst>
          </p:cNvPr>
          <p:cNvSpPr txBox="1"/>
          <p:nvPr/>
        </p:nvSpPr>
        <p:spPr>
          <a:xfrm>
            <a:off x="2171700" y="800100"/>
            <a:ext cx="139446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BT 2: Đọc bản vẽ lắp bộ gía đỡ và lập bản vẽ chi tiết giá đỡ:</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AD9B2C7-252F-CDB8-AB6B-EF97D0DBC48D}"/>
              </a:ext>
            </a:extLst>
          </p:cNvPr>
          <p:cNvGraphicFramePr>
            <a:graphicFrameLocks noGrp="1"/>
          </p:cNvGraphicFramePr>
          <p:nvPr>
            <p:extLst>
              <p:ext uri="{D42A27DB-BD31-4B8C-83A1-F6EECF244321}">
                <p14:modId xmlns:p14="http://schemas.microsoft.com/office/powerpoint/2010/main" val="2664956445"/>
              </p:ext>
            </p:extLst>
          </p:nvPr>
        </p:nvGraphicFramePr>
        <p:xfrm>
          <a:off x="0" y="-345409"/>
          <a:ext cx="18258691" cy="10977817"/>
        </p:xfrm>
        <a:graphic>
          <a:graphicData uri="http://schemas.openxmlformats.org/drawingml/2006/table">
            <a:tbl>
              <a:tblPr firstRow="1" firstCol="1" bandRow="1">
                <a:tableStyleId>{5C22544A-7EE6-4342-B048-85BDC9FD1C3A}</a:tableStyleId>
              </a:tblPr>
              <a:tblGrid>
                <a:gridCol w="2635019">
                  <a:extLst>
                    <a:ext uri="{9D8B030D-6E8A-4147-A177-3AD203B41FA5}">
                      <a16:colId xmlns:a16="http://schemas.microsoft.com/office/drawing/2014/main" val="3701035772"/>
                    </a:ext>
                  </a:extLst>
                </a:gridCol>
                <a:gridCol w="6042045">
                  <a:extLst>
                    <a:ext uri="{9D8B030D-6E8A-4147-A177-3AD203B41FA5}">
                      <a16:colId xmlns:a16="http://schemas.microsoft.com/office/drawing/2014/main" val="1300530431"/>
                    </a:ext>
                  </a:extLst>
                </a:gridCol>
                <a:gridCol w="9581627">
                  <a:extLst>
                    <a:ext uri="{9D8B030D-6E8A-4147-A177-3AD203B41FA5}">
                      <a16:colId xmlns:a16="http://schemas.microsoft.com/office/drawing/2014/main" val="4180671733"/>
                    </a:ext>
                  </a:extLst>
                </a:gridCol>
              </a:tblGrid>
              <a:tr h="91639">
                <a:tc>
                  <a:txBody>
                    <a:bodyPr/>
                    <a:lstStyle/>
                    <a:p>
                      <a:pPr algn="just">
                        <a:lnSpc>
                          <a:spcPct val="150000"/>
                        </a:lnSpc>
                        <a:spcBef>
                          <a:spcPts val="300"/>
                        </a:spcBef>
                        <a:spcAft>
                          <a:spcPts val="300"/>
                        </a:spcAft>
                      </a:pPr>
                      <a:r>
                        <a:rPr lang="vi-VN" sz="3200">
                          <a:effectLst/>
                        </a:rPr>
                        <a:t>Trình tự đọc</a:t>
                      </a:r>
                      <a:endParaRPr lang="en-VN" sz="32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3200">
                          <a:effectLst/>
                        </a:rPr>
                        <a:t>Nội dung cần hiểu</a:t>
                      </a:r>
                      <a:endParaRPr lang="en-VN" sz="32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3200">
                          <a:effectLst/>
                        </a:rPr>
                        <a:t>Thực hiện đối với bộ giá đỡ</a:t>
                      </a:r>
                      <a:endParaRPr lang="en-VN" sz="32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extLst>
                  <a:ext uri="{0D108BD9-81ED-4DB2-BD59-A6C34878D82A}">
                    <a16:rowId xmlns:a16="http://schemas.microsoft.com/office/drawing/2014/main" val="1372757261"/>
                  </a:ext>
                </a:extLst>
              </a:tr>
              <a:tr h="423887">
                <a:tc>
                  <a:txBody>
                    <a:bodyPr/>
                    <a:lstStyle/>
                    <a:p>
                      <a:pPr algn="just">
                        <a:lnSpc>
                          <a:spcPct val="150000"/>
                        </a:lnSpc>
                        <a:spcBef>
                          <a:spcPts val="300"/>
                        </a:spcBef>
                        <a:spcAft>
                          <a:spcPts val="300"/>
                        </a:spcAft>
                      </a:pPr>
                      <a:r>
                        <a:rPr lang="vi-VN" sz="3200" dirty="0">
                          <a:effectLst/>
                        </a:rPr>
                        <a:t>Khung tên</a:t>
                      </a:r>
                      <a:endParaRPr lang="en-V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dirty="0">
                          <a:effectLst/>
                        </a:rPr>
                        <a:t>- Tên gọi sản phẩm</a:t>
                      </a:r>
                      <a:endParaRPr lang="en-VN" sz="2400" dirty="0">
                        <a:effectLst/>
                      </a:endParaRPr>
                    </a:p>
                    <a:p>
                      <a:pPr algn="just">
                        <a:lnSpc>
                          <a:spcPct val="150000"/>
                        </a:lnSpc>
                        <a:spcBef>
                          <a:spcPts val="300"/>
                        </a:spcBef>
                        <a:spcAft>
                          <a:spcPts val="300"/>
                        </a:spcAft>
                      </a:pPr>
                      <a:r>
                        <a:rPr lang="vi-VN" sz="2400" dirty="0">
                          <a:effectLst/>
                        </a:rPr>
                        <a:t>- Tỉ lệ bản vẽ</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a:effectLst/>
                        </a:rPr>
                        <a:t>- Bộ giá đỡ</a:t>
                      </a:r>
                      <a:endParaRPr lang="en-VN" sz="2400">
                        <a:effectLst/>
                      </a:endParaRPr>
                    </a:p>
                    <a:p>
                      <a:pPr algn="just">
                        <a:lnSpc>
                          <a:spcPct val="150000"/>
                        </a:lnSpc>
                        <a:spcBef>
                          <a:spcPts val="300"/>
                        </a:spcBef>
                        <a:spcAft>
                          <a:spcPts val="300"/>
                        </a:spcAft>
                      </a:pPr>
                      <a:r>
                        <a:rPr lang="vi-VN" sz="2400">
                          <a:effectLst/>
                        </a:rPr>
                        <a:t>- Tỉ lệ: 1 : 2 (Chú ý tỉ lệ trong sách có thể thay đổi, khi đó GV cần xác định lại).</a:t>
                      </a:r>
                      <a:endParaRPr lang="en-VN" sz="24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extLst>
                  <a:ext uri="{0D108BD9-81ED-4DB2-BD59-A6C34878D82A}">
                    <a16:rowId xmlns:a16="http://schemas.microsoft.com/office/drawing/2014/main" val="4126919969"/>
                  </a:ext>
                </a:extLst>
              </a:tr>
              <a:tr h="726838">
                <a:tc>
                  <a:txBody>
                    <a:bodyPr/>
                    <a:lstStyle/>
                    <a:p>
                      <a:pPr algn="just">
                        <a:lnSpc>
                          <a:spcPct val="150000"/>
                        </a:lnSpc>
                        <a:spcBef>
                          <a:spcPts val="300"/>
                        </a:spcBef>
                        <a:spcAft>
                          <a:spcPts val="300"/>
                        </a:spcAft>
                      </a:pPr>
                      <a:r>
                        <a:rPr lang="vi-VN" sz="3200">
                          <a:effectLst/>
                        </a:rPr>
                        <a:t>Bảng kê</a:t>
                      </a:r>
                      <a:endParaRPr lang="en-VN" sz="32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dirty="0">
                          <a:effectLst/>
                        </a:rPr>
                        <a:t>Tên gọi chi tiết và số lượng</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dirty="0">
                          <a:effectLst/>
                        </a:rPr>
                        <a:t>1. Tấm đỡ (số lượng: 1)</a:t>
                      </a:r>
                      <a:endParaRPr lang="en-VN" sz="2400" dirty="0">
                        <a:effectLst/>
                      </a:endParaRPr>
                    </a:p>
                    <a:p>
                      <a:pPr algn="just">
                        <a:lnSpc>
                          <a:spcPct val="150000"/>
                        </a:lnSpc>
                        <a:spcBef>
                          <a:spcPts val="300"/>
                        </a:spcBef>
                        <a:spcAft>
                          <a:spcPts val="300"/>
                        </a:spcAft>
                      </a:pPr>
                      <a:r>
                        <a:rPr lang="vi-VN" sz="2400" dirty="0">
                          <a:effectLst/>
                        </a:rPr>
                        <a:t>2. Giá đỡ (số lượng: 2) </a:t>
                      </a:r>
                      <a:endParaRPr lang="en-VN" sz="2400" dirty="0">
                        <a:effectLst/>
                      </a:endParaRPr>
                    </a:p>
                    <a:p>
                      <a:pPr algn="just">
                        <a:lnSpc>
                          <a:spcPct val="150000"/>
                        </a:lnSpc>
                        <a:spcBef>
                          <a:spcPts val="300"/>
                        </a:spcBef>
                        <a:spcAft>
                          <a:spcPts val="300"/>
                        </a:spcAft>
                      </a:pPr>
                      <a:r>
                        <a:rPr lang="vi-VN" sz="2400" dirty="0">
                          <a:effectLst/>
                        </a:rPr>
                        <a:t>3. Vít M10 × 30 (số lượng: 4)</a:t>
                      </a:r>
                      <a:endParaRPr lang="en-VN" sz="2400" dirty="0">
                        <a:effectLst/>
                      </a:endParaRPr>
                    </a:p>
                    <a:p>
                      <a:pPr algn="just">
                        <a:lnSpc>
                          <a:spcPct val="150000"/>
                        </a:lnSpc>
                        <a:spcBef>
                          <a:spcPts val="300"/>
                        </a:spcBef>
                        <a:spcAft>
                          <a:spcPts val="300"/>
                        </a:spcAft>
                      </a:pPr>
                      <a:r>
                        <a:rPr lang="vi-VN" sz="2400" dirty="0">
                          <a:effectLst/>
                        </a:rPr>
                        <a:t>4. Trục (số lượng: 1) </a:t>
                      </a:r>
                      <a:endParaRPr lang="en-VN" sz="2400" dirty="0">
                        <a:effectLst/>
                      </a:endParaRPr>
                    </a:p>
                    <a:p>
                      <a:pPr algn="just">
                        <a:lnSpc>
                          <a:spcPct val="150000"/>
                        </a:lnSpc>
                        <a:spcBef>
                          <a:spcPts val="300"/>
                        </a:spcBef>
                        <a:spcAft>
                          <a:spcPts val="300"/>
                        </a:spcAft>
                      </a:pPr>
                      <a:r>
                        <a:rPr lang="vi-VN" sz="2400" dirty="0">
                          <a:effectLst/>
                        </a:rPr>
                        <a:t>5. Đại ốc M22 (số lượng: 1)</a:t>
                      </a:r>
                      <a:endParaRPr lang="en-VN" sz="2400" dirty="0">
                        <a:effectLst/>
                      </a:endParaRPr>
                    </a:p>
                    <a:p>
                      <a:pPr algn="just">
                        <a:lnSpc>
                          <a:spcPct val="150000"/>
                        </a:lnSpc>
                        <a:spcBef>
                          <a:spcPts val="300"/>
                        </a:spcBef>
                        <a:spcAft>
                          <a:spcPts val="300"/>
                        </a:spcAft>
                      </a:pPr>
                      <a:r>
                        <a:rPr lang="vi-VN" sz="2400" dirty="0">
                          <a:effectLst/>
                        </a:rPr>
                        <a:t>6. Con lăn (số lượng: 1)</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extLst>
                  <a:ext uri="{0D108BD9-81ED-4DB2-BD59-A6C34878D82A}">
                    <a16:rowId xmlns:a16="http://schemas.microsoft.com/office/drawing/2014/main" val="3576004609"/>
                  </a:ext>
                </a:extLst>
              </a:tr>
              <a:tr h="756156">
                <a:tc>
                  <a:txBody>
                    <a:bodyPr/>
                    <a:lstStyle/>
                    <a:p>
                      <a:pPr algn="just">
                        <a:lnSpc>
                          <a:spcPct val="150000"/>
                        </a:lnSpc>
                        <a:spcBef>
                          <a:spcPts val="300"/>
                        </a:spcBef>
                        <a:spcAft>
                          <a:spcPts val="300"/>
                        </a:spcAft>
                      </a:pPr>
                      <a:r>
                        <a:rPr lang="vi-VN" sz="3200">
                          <a:effectLst/>
                        </a:rPr>
                        <a:t>Hình biểu diễn</a:t>
                      </a:r>
                      <a:endParaRPr lang="en-VN" sz="32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dirty="0">
                          <a:effectLst/>
                        </a:rPr>
                        <a:t>Tên gọi hình chiếu, hình cắt</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dirty="0">
                          <a:effectLst/>
                        </a:rPr>
                        <a:t>- Hình cắt đứng cắt qua mặt phẳng đối xứng của cụm chi tiết, cho biết vị trí của các chi tiết.</a:t>
                      </a:r>
                      <a:endParaRPr lang="en-VN" sz="2400" dirty="0">
                        <a:effectLst/>
                      </a:endParaRPr>
                    </a:p>
                    <a:p>
                      <a:pPr algn="just">
                        <a:lnSpc>
                          <a:spcPct val="150000"/>
                        </a:lnSpc>
                        <a:spcBef>
                          <a:spcPts val="300"/>
                        </a:spcBef>
                        <a:spcAft>
                          <a:spcPts val="300"/>
                        </a:spcAft>
                      </a:pPr>
                      <a:r>
                        <a:rPr lang="vi-VN" sz="2400" dirty="0">
                          <a:effectLst/>
                        </a:rPr>
                        <a:t>- Hình chiếu bằng.</a:t>
                      </a:r>
                      <a:endParaRPr lang="en-VN" sz="2400" dirty="0">
                        <a:effectLst/>
                      </a:endParaRPr>
                    </a:p>
                    <a:p>
                      <a:pPr algn="just">
                        <a:lnSpc>
                          <a:spcPct val="150000"/>
                        </a:lnSpc>
                        <a:spcBef>
                          <a:spcPts val="300"/>
                        </a:spcBef>
                        <a:spcAft>
                          <a:spcPts val="300"/>
                        </a:spcAft>
                      </a:pPr>
                      <a:r>
                        <a:rPr lang="vi-VN" sz="2400" dirty="0">
                          <a:effectLst/>
                        </a:rPr>
                        <a:t>- Hình cắt A–A cắt qua vít M10 × 30, thể hiện mối ghép bằng vít giữa các chi tiết 1 và 2.</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extLst>
                  <a:ext uri="{0D108BD9-81ED-4DB2-BD59-A6C34878D82A}">
                    <a16:rowId xmlns:a16="http://schemas.microsoft.com/office/drawing/2014/main" val="847854658"/>
                  </a:ext>
                </a:extLst>
              </a:tr>
              <a:tr h="834337">
                <a:tc>
                  <a:txBody>
                    <a:bodyPr/>
                    <a:lstStyle/>
                    <a:p>
                      <a:pPr algn="just">
                        <a:lnSpc>
                          <a:spcPct val="150000"/>
                        </a:lnSpc>
                        <a:spcBef>
                          <a:spcPts val="300"/>
                        </a:spcBef>
                        <a:spcAft>
                          <a:spcPts val="300"/>
                        </a:spcAft>
                      </a:pPr>
                      <a:r>
                        <a:rPr lang="vi-VN" sz="3200">
                          <a:effectLst/>
                        </a:rPr>
                        <a:t>Kích thước</a:t>
                      </a:r>
                      <a:endParaRPr lang="en-VN" sz="32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a:effectLst/>
                        </a:rPr>
                        <a:t>- Kích thước khuôn khổ sản phẩm: chiều dài, rộng và chiều cao toàn bộ sản phẩm</a:t>
                      </a:r>
                      <a:endParaRPr lang="en-VN" sz="2400">
                        <a:effectLst/>
                      </a:endParaRPr>
                    </a:p>
                    <a:p>
                      <a:pPr algn="just">
                        <a:lnSpc>
                          <a:spcPct val="150000"/>
                        </a:lnSpc>
                        <a:spcBef>
                          <a:spcPts val="300"/>
                        </a:spcBef>
                        <a:spcAft>
                          <a:spcPts val="300"/>
                        </a:spcAft>
                      </a:pPr>
                      <a:r>
                        <a:rPr lang="vi-VN" sz="2400">
                          <a:effectLst/>
                        </a:rPr>
                        <a:t>- Kích thước lắp ráp: kích thước chung của hai chi tiết ghép với nhau</a:t>
                      </a:r>
                      <a:endParaRPr lang="en-VN" sz="24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tc>
                  <a:txBody>
                    <a:bodyPr/>
                    <a:lstStyle/>
                    <a:p>
                      <a:pPr algn="just">
                        <a:lnSpc>
                          <a:spcPct val="150000"/>
                        </a:lnSpc>
                        <a:spcBef>
                          <a:spcPts val="300"/>
                        </a:spcBef>
                        <a:spcAft>
                          <a:spcPts val="300"/>
                        </a:spcAft>
                      </a:pPr>
                      <a:r>
                        <a:rPr lang="vi-VN" sz="2400" dirty="0">
                          <a:effectLst/>
                        </a:rPr>
                        <a:t>- Khuôn khổ sản phẩm: 290 × 95 × 112.</a:t>
                      </a:r>
                      <a:endParaRPr lang="en-VN" sz="2400" dirty="0">
                        <a:effectLst/>
                      </a:endParaRPr>
                    </a:p>
                    <a:p>
                      <a:pPr algn="just">
                        <a:lnSpc>
                          <a:spcPct val="150000"/>
                        </a:lnSpc>
                        <a:spcBef>
                          <a:spcPts val="300"/>
                        </a:spcBef>
                        <a:spcAft>
                          <a:spcPts val="300"/>
                        </a:spcAft>
                      </a:pPr>
                      <a:r>
                        <a:rPr lang="vi-VN" sz="2400" dirty="0">
                          <a:effectLst/>
                        </a:rPr>
                        <a:t>- Kích thước vít: M10 × 30. </a:t>
                      </a:r>
                      <a:endParaRPr lang="en-VN" sz="2400" dirty="0">
                        <a:effectLst/>
                      </a:endParaRPr>
                    </a:p>
                    <a:p>
                      <a:pPr algn="just">
                        <a:lnSpc>
                          <a:spcPct val="150000"/>
                        </a:lnSpc>
                        <a:spcBef>
                          <a:spcPts val="300"/>
                        </a:spcBef>
                        <a:spcAft>
                          <a:spcPts val="300"/>
                        </a:spcAft>
                      </a:pPr>
                      <a:r>
                        <a:rPr lang="vi-VN" sz="2400" dirty="0">
                          <a:effectLst/>
                        </a:rPr>
                        <a:t>- Khoảng cách giữa hai vít: 150.</a:t>
                      </a:r>
                      <a:endParaRPr lang="en-V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tc>
                <a:extLst>
                  <a:ext uri="{0D108BD9-81ED-4DB2-BD59-A6C34878D82A}">
                    <a16:rowId xmlns:a16="http://schemas.microsoft.com/office/drawing/2014/main" val="424333516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3C40A0-93CA-9037-AE8D-4D45DC7969EA}"/>
              </a:ext>
            </a:extLst>
          </p:cNvPr>
          <p:cNvGraphicFramePr>
            <a:graphicFrameLocks noGrp="1"/>
          </p:cNvGraphicFramePr>
          <p:nvPr>
            <p:extLst>
              <p:ext uri="{D42A27DB-BD31-4B8C-83A1-F6EECF244321}">
                <p14:modId xmlns:p14="http://schemas.microsoft.com/office/powerpoint/2010/main" val="1714377838"/>
              </p:ext>
            </p:extLst>
          </p:nvPr>
        </p:nvGraphicFramePr>
        <p:xfrm>
          <a:off x="533400" y="1084643"/>
          <a:ext cx="17221199" cy="8117714"/>
        </p:xfrm>
        <a:graphic>
          <a:graphicData uri="http://schemas.openxmlformats.org/drawingml/2006/table">
            <a:tbl>
              <a:tblPr firstRow="1" firstCol="1" bandRow="1">
                <a:tableStyleId>{5C22544A-7EE6-4342-B048-85BDC9FD1C3A}</a:tableStyleId>
              </a:tblPr>
              <a:tblGrid>
                <a:gridCol w="2485292">
                  <a:extLst>
                    <a:ext uri="{9D8B030D-6E8A-4147-A177-3AD203B41FA5}">
                      <a16:colId xmlns:a16="http://schemas.microsoft.com/office/drawing/2014/main" val="4172068184"/>
                    </a:ext>
                  </a:extLst>
                </a:gridCol>
                <a:gridCol w="4038600">
                  <a:extLst>
                    <a:ext uri="{9D8B030D-6E8A-4147-A177-3AD203B41FA5}">
                      <a16:colId xmlns:a16="http://schemas.microsoft.com/office/drawing/2014/main" val="1247595121"/>
                    </a:ext>
                  </a:extLst>
                </a:gridCol>
                <a:gridCol w="10697307">
                  <a:extLst>
                    <a:ext uri="{9D8B030D-6E8A-4147-A177-3AD203B41FA5}">
                      <a16:colId xmlns:a16="http://schemas.microsoft.com/office/drawing/2014/main" val="326269871"/>
                    </a:ext>
                  </a:extLst>
                </a:gridCol>
              </a:tblGrid>
              <a:tr h="1142174">
                <a:tc>
                  <a:txBody>
                    <a:bodyPr/>
                    <a:lstStyle/>
                    <a:p>
                      <a:pPr algn="just">
                        <a:lnSpc>
                          <a:spcPct val="150000"/>
                        </a:lnSpc>
                        <a:spcBef>
                          <a:spcPts val="300"/>
                        </a:spcBef>
                        <a:spcAft>
                          <a:spcPts val="300"/>
                        </a:spcAft>
                      </a:pPr>
                      <a:r>
                        <a:rPr lang="vi-VN" sz="3200" dirty="0">
                          <a:effectLst/>
                        </a:rPr>
                        <a:t>Phân tích các chi tiết</a:t>
                      </a:r>
                      <a:endParaRPr lang="en-V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lnR w="12700" cap="flat" cmpd="sng" algn="ctr">
                      <a:solidFill>
                        <a:schemeClr val="tx1"/>
                      </a:solidFill>
                      <a:prstDash val="solid"/>
                      <a:round/>
                      <a:headEnd type="none" w="med" len="med"/>
                      <a:tailEnd type="none" w="med" len="med"/>
                    </a:lnR>
                  </a:tcPr>
                </a:tc>
                <a:tc>
                  <a:txBody>
                    <a:bodyPr/>
                    <a:lstStyle/>
                    <a:p>
                      <a:pPr algn="just">
                        <a:lnSpc>
                          <a:spcPct val="150000"/>
                        </a:lnSpc>
                        <a:spcBef>
                          <a:spcPts val="300"/>
                        </a:spcBef>
                        <a:spcAft>
                          <a:spcPts val="300"/>
                        </a:spcAft>
                      </a:pPr>
                      <a:r>
                        <a:rPr lang="vi-VN" sz="3200" b="0" dirty="0">
                          <a:solidFill>
                            <a:schemeClr val="tx1"/>
                          </a:solidFill>
                          <a:effectLst/>
                        </a:rPr>
                        <a:t>- Phân biệt ranh giới của từng chi tiết trên mỗi hình biểu diễn. Có thể tô màu khác nhau cho các chi tiết để dễ phân biệt</a:t>
                      </a:r>
                      <a:endParaRPr lang="en-VN" sz="3200" b="0" dirty="0">
                        <a:solidFill>
                          <a:schemeClr val="tx1"/>
                        </a:solidFill>
                        <a:effectLst/>
                      </a:endParaRPr>
                    </a:p>
                    <a:p>
                      <a:pPr algn="just">
                        <a:lnSpc>
                          <a:spcPct val="150000"/>
                        </a:lnSpc>
                        <a:spcBef>
                          <a:spcPts val="300"/>
                        </a:spcBef>
                        <a:spcAft>
                          <a:spcPts val="300"/>
                        </a:spcAft>
                      </a:pPr>
                      <a:r>
                        <a:rPr lang="vi-VN" sz="3200" b="0" dirty="0">
                          <a:solidFill>
                            <a:schemeClr val="tx1"/>
                          </a:solidFill>
                          <a:effectLst/>
                        </a:rPr>
                        <a:t>- Kết cấu và công dụng mỗi chi tiết</a:t>
                      </a:r>
                      <a:endParaRPr lang="en-VN"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300"/>
                        </a:spcBef>
                        <a:spcAft>
                          <a:spcPts val="300"/>
                        </a:spcAft>
                      </a:pPr>
                      <a:r>
                        <a:rPr lang="vi-VN" sz="3200" b="0" dirty="0">
                          <a:solidFill>
                            <a:schemeClr val="tx1"/>
                          </a:solidFill>
                          <a:effectLst/>
                        </a:rPr>
                        <a:t>- Tô màu các chi tiết (như hình dưới) để phân biệt ranh giới mỗi chi tiết.</a:t>
                      </a:r>
                      <a:endParaRPr lang="en-VN" sz="3200" b="0" dirty="0">
                        <a:solidFill>
                          <a:schemeClr val="tx1"/>
                        </a:solidFill>
                        <a:effectLst/>
                      </a:endParaRPr>
                    </a:p>
                    <a:p>
                      <a:pPr algn="just">
                        <a:lnSpc>
                          <a:spcPct val="150000"/>
                        </a:lnSpc>
                        <a:spcBef>
                          <a:spcPts val="300"/>
                        </a:spcBef>
                        <a:spcAft>
                          <a:spcPts val="300"/>
                        </a:spcAft>
                      </a:pPr>
                      <a:r>
                        <a:rPr lang="vi-VN" sz="3200" b="0" dirty="0">
                          <a:solidFill>
                            <a:schemeClr val="tx1"/>
                          </a:solidFill>
                          <a:effectLst/>
                        </a:rPr>
                        <a:t>- Tấm đỡ (1) có dạng hộp chữ nhật có tác dụng đỡ các giá đỡ (2). Hai giá đỡ được lắp lên tấm đỡ nhờ các vít M10 × 30 (3). Hai giá đỡ tạo nên hai lỗ trụ ở hai bên, đồng trục, dùng để đỡ chi tiết trục (4) có dạng một bu lông. Con lăn (6) có dạng tròn xoay, được lắp trên trục (4). Trục (4) được cố định trên giá đỡ (2) nhờ đai ốc (5).</a:t>
                      </a:r>
                      <a:endParaRPr lang="en-VN"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966301837"/>
                  </a:ext>
                </a:extLst>
              </a:tr>
              <a:tr h="550931">
                <a:tc>
                  <a:txBody>
                    <a:bodyPr/>
                    <a:lstStyle/>
                    <a:p>
                      <a:pPr algn="just">
                        <a:lnSpc>
                          <a:spcPct val="150000"/>
                        </a:lnSpc>
                        <a:spcBef>
                          <a:spcPts val="300"/>
                        </a:spcBef>
                        <a:spcAft>
                          <a:spcPts val="300"/>
                        </a:spcAft>
                      </a:pPr>
                      <a:r>
                        <a:rPr lang="vi-VN" sz="3200">
                          <a:effectLst/>
                        </a:rPr>
                        <a:t>Tổng hợp</a:t>
                      </a:r>
                      <a:endParaRPr lang="en-VN" sz="320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lnR w="12700" cap="flat" cmpd="sng" algn="ctr">
                      <a:solidFill>
                        <a:schemeClr val="tx1"/>
                      </a:solidFill>
                      <a:prstDash val="solid"/>
                      <a:round/>
                      <a:headEnd type="none" w="med" len="med"/>
                      <a:tailEnd type="none" w="med" len="med"/>
                    </a:lnR>
                  </a:tcPr>
                </a:tc>
                <a:tc>
                  <a:txBody>
                    <a:bodyPr/>
                    <a:lstStyle/>
                    <a:p>
                      <a:pPr algn="just">
                        <a:lnSpc>
                          <a:spcPct val="150000"/>
                        </a:lnSpc>
                        <a:spcBef>
                          <a:spcPts val="300"/>
                        </a:spcBef>
                        <a:spcAft>
                          <a:spcPts val="300"/>
                        </a:spcAft>
                      </a:pPr>
                      <a:r>
                        <a:rPr lang="vi-VN" sz="3200" dirty="0">
                          <a:effectLst/>
                        </a:rPr>
                        <a:t>- Trình tự tháo, lắp</a:t>
                      </a:r>
                      <a:endParaRPr lang="en-VN" sz="3200" dirty="0">
                        <a:effectLst/>
                      </a:endParaRPr>
                    </a:p>
                    <a:p>
                      <a:pPr algn="just">
                        <a:lnSpc>
                          <a:spcPct val="150000"/>
                        </a:lnSpc>
                        <a:spcBef>
                          <a:spcPts val="300"/>
                        </a:spcBef>
                        <a:spcAft>
                          <a:spcPts val="300"/>
                        </a:spcAft>
                      </a:pPr>
                      <a:r>
                        <a:rPr lang="vi-VN" sz="3200" dirty="0">
                          <a:effectLst/>
                        </a:rPr>
                        <a:t>- Công dụng của sản phẩm</a:t>
                      </a:r>
                      <a:endParaRPr lang="en-V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300"/>
                        </a:spcBef>
                        <a:spcAft>
                          <a:spcPts val="300"/>
                        </a:spcAft>
                      </a:pPr>
                      <a:r>
                        <a:rPr lang="vi-VN" sz="3200" dirty="0">
                          <a:effectLst/>
                        </a:rPr>
                        <a:t>Tháo chi tiết lần lượt: 5 – 4 – 6 - 3 - 2 -1.</a:t>
                      </a:r>
                      <a:endParaRPr lang="en-VN" sz="3200" dirty="0">
                        <a:effectLst/>
                      </a:endParaRPr>
                    </a:p>
                    <a:p>
                      <a:pPr algn="just">
                        <a:lnSpc>
                          <a:spcPct val="150000"/>
                        </a:lnSpc>
                        <a:spcBef>
                          <a:spcPts val="300"/>
                        </a:spcBef>
                        <a:spcAft>
                          <a:spcPts val="300"/>
                        </a:spcAft>
                      </a:pPr>
                      <a:r>
                        <a:rPr lang="vi-VN" sz="3200" dirty="0">
                          <a:effectLst/>
                        </a:rPr>
                        <a:t>- Lắp chi tiết lần lượt: 1 – 2 – 3 – 4-6 -5.</a:t>
                      </a:r>
                      <a:endParaRPr lang="en-VN" sz="3200" dirty="0">
                        <a:effectLst/>
                      </a:endParaRPr>
                    </a:p>
                    <a:p>
                      <a:pPr algn="just">
                        <a:lnSpc>
                          <a:spcPct val="150000"/>
                        </a:lnSpc>
                        <a:spcBef>
                          <a:spcPts val="300"/>
                        </a:spcBef>
                        <a:spcAft>
                          <a:spcPts val="300"/>
                        </a:spcAft>
                      </a:pPr>
                      <a:r>
                        <a:rPr lang="vi-VN" sz="3200" dirty="0">
                          <a:effectLst/>
                        </a:rPr>
                        <a:t>- Tạo thành một giá đỡ.</a:t>
                      </a:r>
                      <a:endParaRPr lang="en-V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1988" marR="219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3611452"/>
                  </a:ext>
                </a:extLst>
              </a:tr>
            </a:tbl>
          </a:graphicData>
        </a:graphic>
      </p:graphicFrame>
    </p:spTree>
    <p:extLst>
      <p:ext uri="{BB962C8B-B14F-4D97-AF65-F5344CB8AC3E}">
        <p14:creationId xmlns:p14="http://schemas.microsoft.com/office/powerpoint/2010/main" val="3345066877"/>
      </p:ext>
    </p:extLst>
  </p:cSld>
  <p:clrMapOvr>
    <a:masterClrMapping/>
  </p:clrMapOvr>
  <p:transition spd="med">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5DDB7-5B47-35BE-C22B-CE33E9E0FA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8" y="685800"/>
            <a:ext cx="8664386" cy="5524500"/>
          </a:xfrm>
          <a:prstGeom prst="rect">
            <a:avLst/>
          </a:prstGeom>
        </p:spPr>
      </p:pic>
      <p:pic>
        <p:nvPicPr>
          <p:cNvPr id="3" name="Picture 2">
            <a:extLst>
              <a:ext uri="{FF2B5EF4-FFF2-40B4-BE49-F238E27FC236}">
                <a16:creationId xmlns:a16="http://schemas.microsoft.com/office/drawing/2014/main" id="{2F0B08DE-8757-56A8-2226-F50AD0330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256" y="2883535"/>
            <a:ext cx="9580744" cy="6653530"/>
          </a:xfrm>
          <a:prstGeom prst="rect">
            <a:avLst/>
          </a:prstGeom>
        </p:spPr>
      </p:pic>
    </p:spTree>
    <p:extLst>
      <p:ext uri="{BB962C8B-B14F-4D97-AF65-F5344CB8AC3E}">
        <p14:creationId xmlns:p14="http://schemas.microsoft.com/office/powerpoint/2010/main" val="281772390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0003" y="0"/>
            <a:ext cx="18267998" cy="10275750"/>
          </a:xfrm>
          <a:prstGeom prst="rect">
            <a:avLst/>
          </a:prstGeom>
        </p:spPr>
      </p:pic>
      <p:pic>
        <p:nvPicPr>
          <p:cNvPr id="10" name="Picture 9" descr="A picture containing businesscard, envelope, vector graphics&#10;&#10;Description automatically generated">
            <a:extLst>
              <a:ext uri="{FF2B5EF4-FFF2-40B4-BE49-F238E27FC236}">
                <a16:creationId xmlns:a16="http://schemas.microsoft.com/office/drawing/2014/main" id="{743B3570-85C8-4E60-99A4-B87D7081FE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04" b="23401"/>
          <a:stretch/>
        </p:blipFill>
        <p:spPr>
          <a:xfrm flipH="1">
            <a:off x="13736170" y="-438090"/>
            <a:ext cx="4786799" cy="2728250"/>
          </a:xfrm>
          <a:prstGeom prst="rect">
            <a:avLst/>
          </a:prstGeom>
        </p:spPr>
      </p:pic>
      <p:pic>
        <p:nvPicPr>
          <p:cNvPr id="11" name="Picture 2" descr="Hàng Trăm Sách Tóm Tắt TINH GỌN, MIỄN PHÍ, NÊN ĐỌ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516" y="5897377"/>
            <a:ext cx="4261037" cy="42610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
            <a:extLst>
              <a:ext uri="{FF2B5EF4-FFF2-40B4-BE49-F238E27FC236}">
                <a16:creationId xmlns:a16="http://schemas.microsoft.com/office/drawing/2014/main" id="{B36AF8D1-BC76-A5A7-410E-F97A99DFA0E7}"/>
              </a:ext>
            </a:extLst>
          </p:cNvPr>
          <p:cNvSpPr txBox="1"/>
          <p:nvPr/>
        </p:nvSpPr>
        <p:spPr>
          <a:xfrm>
            <a:off x="2312545" y="2086183"/>
            <a:ext cx="15150686" cy="1020600"/>
          </a:xfrm>
          <a:prstGeom prst="rect">
            <a:avLst/>
          </a:prstGeom>
        </p:spPr>
        <p:txBody>
          <a:bodyPr wrap="square" lIns="0" tIns="0" rIns="0" bIns="0" rtlCol="0" anchor="t">
            <a:spAutoFit/>
          </a:bodyPr>
          <a:lstStyle/>
          <a:p>
            <a:pPr algn="ctr">
              <a:lnSpc>
                <a:spcPts val="8960"/>
              </a:lnSpc>
              <a:spcBef>
                <a:spcPct val="0"/>
              </a:spcBef>
            </a:pPr>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1: </a:t>
            </a:r>
            <a:r>
              <a:rPr lang="en-GB" sz="4800" b="0" i="0" dirty="0" err="1">
                <a:solidFill>
                  <a:srgbClr val="212529"/>
                </a:solidFill>
                <a:effectLst/>
                <a:latin typeface="Arial" panose="020B0604020202020204" pitchFamily="34" charset="0"/>
                <a:cs typeface="Arial" panose="020B0604020202020204" pitchFamily="34" charset="0"/>
              </a:rPr>
              <a:t>Bản</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vẽ</a:t>
            </a:r>
            <a:r>
              <a:rPr lang="en-GB" sz="4800" b="0" i="0" dirty="0">
                <a:solidFill>
                  <a:srgbClr val="212529"/>
                </a:solidFill>
                <a:effectLst/>
                <a:latin typeface="Arial" panose="020B0604020202020204" pitchFamily="34" charset="0"/>
                <a:cs typeface="Arial" panose="020B0604020202020204" pitchFamily="34" charset="0"/>
              </a:rPr>
              <a:t> chi </a:t>
            </a:r>
            <a:r>
              <a:rPr lang="en-GB" sz="4800" b="0" i="0" dirty="0" err="1">
                <a:solidFill>
                  <a:srgbClr val="212529"/>
                </a:solidFill>
                <a:effectLst/>
                <a:latin typeface="Arial" panose="020B0604020202020204" pitchFamily="34" charset="0"/>
                <a:cs typeface="Arial" panose="020B0604020202020204" pitchFamily="34" charset="0"/>
              </a:rPr>
              <a:t>tiết</a:t>
            </a:r>
            <a:r>
              <a:rPr lang="en-GB" sz="4800" b="0" i="0" dirty="0">
                <a:solidFill>
                  <a:srgbClr val="212529"/>
                </a:solidFill>
                <a:effectLst/>
                <a:latin typeface="Arial" panose="020B0604020202020204" pitchFamily="34" charset="0"/>
                <a:cs typeface="Arial" panose="020B0604020202020204" pitchFamily="34" charset="0"/>
              </a:rPr>
              <a:t> </a:t>
            </a:r>
            <a:r>
              <a:rPr lang="en-GB" sz="4800" b="1" i="0" u="sng" dirty="0" err="1">
                <a:solidFill>
                  <a:srgbClr val="212529"/>
                </a:solidFill>
                <a:effectLst/>
                <a:latin typeface="Arial" panose="020B0604020202020204" pitchFamily="34" charset="0"/>
                <a:cs typeface="Arial" panose="020B0604020202020204" pitchFamily="34" charset="0"/>
              </a:rPr>
              <a:t>không</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cho</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biết</a:t>
            </a:r>
            <a:endParaRPr lang="en-US" sz="4800" b="1" dirty="0">
              <a:solidFill>
                <a:srgbClr val="00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9DD9C413-914E-0ACF-7028-AAB10192F3E6}"/>
              </a:ext>
            </a:extLst>
          </p:cNvPr>
          <p:cNvSpPr/>
          <p:nvPr/>
        </p:nvSpPr>
        <p:spPr>
          <a:xfrm>
            <a:off x="3580357" y="3928728"/>
            <a:ext cx="5840744"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A. </a:t>
            </a:r>
            <a:r>
              <a:rPr lang="en-GB" sz="3600" b="0" i="0" dirty="0" err="1">
                <a:solidFill>
                  <a:srgbClr val="212529"/>
                </a:solidFill>
                <a:effectLst/>
                <a:latin typeface="Arial" panose="020B0604020202020204" pitchFamily="34" charset="0"/>
                <a:cs typeface="Arial" panose="020B0604020202020204" pitchFamily="34" charset="0"/>
              </a:rPr>
              <a:t>Hình</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biểu</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diễn</a:t>
            </a:r>
            <a:endParaRPr lang="en-US" sz="3600" dirty="0">
              <a:solidFill>
                <a:schemeClr val="tx1"/>
              </a:solidFill>
              <a:latin typeface="Arial" panose="020B0604020202020204" pitchFamily="34" charset="0"/>
              <a:cs typeface="Arial" panose="020B0604020202020204" pitchFamily="34" charset="0"/>
            </a:endParaRPr>
          </a:p>
        </p:txBody>
      </p:sp>
      <p:sp>
        <p:nvSpPr>
          <p:cNvPr id="15" name="Rectangle: Rounded Corners 15">
            <a:extLst>
              <a:ext uri="{FF2B5EF4-FFF2-40B4-BE49-F238E27FC236}">
                <a16:creationId xmlns:a16="http://schemas.microsoft.com/office/drawing/2014/main" id="{75A0FB55-A992-351E-CE48-D2C4C11F3C3F}"/>
              </a:ext>
            </a:extLst>
          </p:cNvPr>
          <p:cNvSpPr/>
          <p:nvPr/>
        </p:nvSpPr>
        <p:spPr>
          <a:xfrm>
            <a:off x="10640905" y="3928728"/>
            <a:ext cx="5840744"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C. </a:t>
            </a:r>
            <a:r>
              <a:rPr lang="en-GB" sz="3600" b="0" i="0" dirty="0" err="1">
                <a:solidFill>
                  <a:srgbClr val="212529"/>
                </a:solidFill>
                <a:effectLst/>
                <a:latin typeface="Arial" panose="020B0604020202020204" pitchFamily="34" charset="0"/>
                <a:cs typeface="Arial" panose="020B0604020202020204" pitchFamily="34" charset="0"/>
              </a:rPr>
              <a:t>Khung</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tên</a:t>
            </a:r>
            <a:endParaRPr lang="en-US" sz="3600" dirty="0">
              <a:solidFill>
                <a:schemeClr val="tx1"/>
              </a:solidFill>
              <a:latin typeface="Arial" panose="020B0604020202020204" pitchFamily="34" charset="0"/>
              <a:cs typeface="Arial" panose="020B0604020202020204" pitchFamily="34" charset="0"/>
            </a:endParaRPr>
          </a:p>
        </p:txBody>
      </p:sp>
      <p:sp>
        <p:nvSpPr>
          <p:cNvPr id="16" name="Rectangle: Rounded Corners 16">
            <a:extLst>
              <a:ext uri="{FF2B5EF4-FFF2-40B4-BE49-F238E27FC236}">
                <a16:creationId xmlns:a16="http://schemas.microsoft.com/office/drawing/2014/main" id="{B616F057-0B68-BF9E-B856-18440B5EE23A}"/>
              </a:ext>
            </a:extLst>
          </p:cNvPr>
          <p:cNvSpPr/>
          <p:nvPr/>
        </p:nvSpPr>
        <p:spPr>
          <a:xfrm>
            <a:off x="10640905" y="6310277"/>
            <a:ext cx="5840744"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D. </a:t>
            </a:r>
            <a:r>
              <a:rPr lang="vi-VN" sz="3600" dirty="0">
                <a:solidFill>
                  <a:schemeClr val="tx1"/>
                </a:solidFill>
                <a:latin typeface="Arial" panose="020B0604020202020204" pitchFamily="34" charset="0"/>
                <a:cs typeface="Arial" panose="020B0604020202020204" pitchFamily="34" charset="0"/>
              </a:rPr>
              <a:t>Các trục ren</a:t>
            </a:r>
            <a:endParaRPr lang="en-US" sz="3600" dirty="0">
              <a:solidFill>
                <a:schemeClr val="tx1"/>
              </a:solidFill>
              <a:latin typeface="Arial" panose="020B0604020202020204" pitchFamily="34" charset="0"/>
              <a:cs typeface="Arial" panose="020B0604020202020204" pitchFamily="34" charset="0"/>
            </a:endParaRPr>
          </a:p>
        </p:txBody>
      </p:sp>
      <p:sp>
        <p:nvSpPr>
          <p:cNvPr id="17" name="Rectangle: Rounded Corners 17">
            <a:extLst>
              <a:ext uri="{FF2B5EF4-FFF2-40B4-BE49-F238E27FC236}">
                <a16:creationId xmlns:a16="http://schemas.microsoft.com/office/drawing/2014/main" id="{52960B42-5EB6-03F1-29E1-B6C46F96DEC8}"/>
              </a:ext>
            </a:extLst>
          </p:cNvPr>
          <p:cNvSpPr/>
          <p:nvPr/>
        </p:nvSpPr>
        <p:spPr>
          <a:xfrm>
            <a:off x="3584589" y="6310277"/>
            <a:ext cx="5840745"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B. </a:t>
            </a:r>
            <a:r>
              <a:rPr lang="en-GB" sz="3600" b="0" i="0" dirty="0" err="1">
                <a:solidFill>
                  <a:srgbClr val="212529"/>
                </a:solidFill>
                <a:effectLst/>
                <a:latin typeface="Arial" panose="020B0604020202020204" pitchFamily="34" charset="0"/>
                <a:cs typeface="Arial" panose="020B0604020202020204" pitchFamily="34" charset="0"/>
              </a:rPr>
              <a:t>Yêu</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cầu</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kĩ</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thuật</a:t>
            </a:r>
            <a:endParaRPr lang="en-US" sz="3600" dirty="0">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2DC159E-940B-FDDD-B443-5D91EA8BC426}"/>
              </a:ext>
            </a:extLst>
          </p:cNvPr>
          <p:cNvSpPr/>
          <p:nvPr/>
        </p:nvSpPr>
        <p:spPr>
          <a:xfrm>
            <a:off x="11430000" y="6453029"/>
            <a:ext cx="1008530" cy="9201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658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0"/>
            <a:ext cx="18267998" cy="10275750"/>
          </a:xfrm>
          <a:prstGeom prst="rect">
            <a:avLst/>
          </a:prstGeom>
        </p:spPr>
      </p:pic>
      <p:pic>
        <p:nvPicPr>
          <p:cNvPr id="39" name="Picture 38">
            <a:extLst>
              <a:ext uri="{FF2B5EF4-FFF2-40B4-BE49-F238E27FC236}">
                <a16:creationId xmlns:a16="http://schemas.microsoft.com/office/drawing/2014/main" id="{8239BA63-61AF-43D0-A4E3-77A1FCAAD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035" y="1770854"/>
            <a:ext cx="742950" cy="657225"/>
          </a:xfrm>
          <a:prstGeom prst="rect">
            <a:avLst/>
          </a:prstGeom>
        </p:spPr>
      </p:pic>
      <p:pic>
        <p:nvPicPr>
          <p:cNvPr id="10" name="Picture 9" descr="A picture containing businesscard, envelope, vector graphics&#10;&#10;Description automatically generated">
            <a:extLst>
              <a:ext uri="{FF2B5EF4-FFF2-40B4-BE49-F238E27FC236}">
                <a16:creationId xmlns:a16="http://schemas.microsoft.com/office/drawing/2014/main" id="{743B3570-85C8-4E60-99A4-B87D7081FE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604" b="23401"/>
          <a:stretch/>
        </p:blipFill>
        <p:spPr>
          <a:xfrm flipH="1">
            <a:off x="12711542" y="-630797"/>
            <a:ext cx="6147698" cy="3503898"/>
          </a:xfrm>
          <a:prstGeom prst="rect">
            <a:avLst/>
          </a:prstGeom>
        </p:spPr>
      </p:pic>
      <p:pic>
        <p:nvPicPr>
          <p:cNvPr id="11" name="Picture 2" descr="Hàng Trăm Sách Tóm Tắt TINH GỌN, MIỄN PHÍ, NÊN ĐỌ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516" y="5897377"/>
            <a:ext cx="4261037" cy="4261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349DF57A-3F94-3BD2-A9B1-770ABCEF66CA}"/>
              </a:ext>
            </a:extLst>
          </p:cNvPr>
          <p:cNvSpPr txBox="1"/>
          <p:nvPr/>
        </p:nvSpPr>
        <p:spPr>
          <a:xfrm>
            <a:off x="1754979" y="2004569"/>
            <a:ext cx="15150686" cy="1020600"/>
          </a:xfrm>
          <a:prstGeom prst="rect">
            <a:avLst/>
          </a:prstGeom>
        </p:spPr>
        <p:txBody>
          <a:bodyPr wrap="square" lIns="0" tIns="0" rIns="0" bIns="0" rtlCol="0" anchor="t">
            <a:spAutoFit/>
          </a:bodyPr>
          <a:lstStyle/>
          <a:p>
            <a:pPr algn="ctr">
              <a:lnSpc>
                <a:spcPts val="8960"/>
              </a:lnSpc>
              <a:spcBef>
                <a:spcPct val="0"/>
              </a:spcBef>
            </a:pPr>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2: </a:t>
            </a:r>
            <a:r>
              <a:rPr lang="en-GB" sz="4800" b="0" i="0" dirty="0" err="1">
                <a:solidFill>
                  <a:srgbClr val="212529"/>
                </a:solidFill>
                <a:effectLst/>
                <a:latin typeface="Arial" panose="020B0604020202020204" pitchFamily="34" charset="0"/>
                <a:cs typeface="Arial" panose="020B0604020202020204" pitchFamily="34" charset="0"/>
              </a:rPr>
              <a:t>Trên</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bản</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vẽ</a:t>
            </a:r>
            <a:r>
              <a:rPr lang="en-GB" sz="4800" b="0" i="0" dirty="0">
                <a:solidFill>
                  <a:srgbClr val="212529"/>
                </a:solidFill>
                <a:effectLst/>
                <a:latin typeface="Arial" panose="020B0604020202020204" pitchFamily="34" charset="0"/>
                <a:cs typeface="Arial" panose="020B0604020202020204" pitchFamily="34" charset="0"/>
              </a:rPr>
              <a:t> chi </a:t>
            </a:r>
            <a:r>
              <a:rPr lang="en-GB" sz="4800" b="0" i="0" dirty="0" err="1">
                <a:solidFill>
                  <a:srgbClr val="212529"/>
                </a:solidFill>
                <a:effectLst/>
                <a:latin typeface="Arial" panose="020B0604020202020204" pitchFamily="34" charset="0"/>
                <a:cs typeface="Arial" panose="020B0604020202020204" pitchFamily="34" charset="0"/>
              </a:rPr>
              <a:t>tiết</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hình</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biểu</a:t>
            </a:r>
            <a:r>
              <a:rPr lang="en-GB" sz="4800" b="0" i="0" dirty="0">
                <a:solidFill>
                  <a:srgbClr val="212529"/>
                </a:solidFill>
                <a:effectLst/>
                <a:latin typeface="Arial" panose="020B0604020202020204" pitchFamily="34" charset="0"/>
                <a:cs typeface="Arial" panose="020B0604020202020204" pitchFamily="34" charset="0"/>
              </a:rPr>
              <a:t> </a:t>
            </a:r>
            <a:r>
              <a:rPr lang="en-GB" sz="4800" b="0" i="0" dirty="0" err="1">
                <a:solidFill>
                  <a:srgbClr val="212529"/>
                </a:solidFill>
                <a:effectLst/>
                <a:latin typeface="Arial" panose="020B0604020202020204" pitchFamily="34" charset="0"/>
                <a:cs typeface="Arial" panose="020B0604020202020204" pitchFamily="34" charset="0"/>
              </a:rPr>
              <a:t>diễn</a:t>
            </a:r>
            <a:r>
              <a:rPr lang="en-VN" sz="4800" dirty="0">
                <a:latin typeface="Arial" panose="020B0604020202020204" pitchFamily="34" charset="0"/>
                <a:cs typeface="Arial" panose="020B0604020202020204" pitchFamily="34" charset="0"/>
              </a:rPr>
              <a:t> </a:t>
            </a:r>
            <a:endParaRPr lang="en-US" sz="4800" b="1" dirty="0">
              <a:solidFill>
                <a:srgbClr val="000000"/>
              </a:solidFill>
              <a:latin typeface="Arial" panose="020B0604020202020204" pitchFamily="34" charset="0"/>
              <a:cs typeface="Arial" panose="020B0604020202020204" pitchFamily="34" charset="0"/>
            </a:endParaRPr>
          </a:p>
        </p:txBody>
      </p:sp>
      <p:sp>
        <p:nvSpPr>
          <p:cNvPr id="3" name="Rectangle: Rounded Corners 13">
            <a:extLst>
              <a:ext uri="{FF2B5EF4-FFF2-40B4-BE49-F238E27FC236}">
                <a16:creationId xmlns:a16="http://schemas.microsoft.com/office/drawing/2014/main" id="{CDA6C4BC-23EB-2581-6626-49ED4FF53FA7}"/>
              </a:ext>
            </a:extLst>
          </p:cNvPr>
          <p:cNvSpPr/>
          <p:nvPr/>
        </p:nvSpPr>
        <p:spPr>
          <a:xfrm>
            <a:off x="2602008" y="3928728"/>
            <a:ext cx="7722723" cy="1968648"/>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2700" dirty="0">
                <a:solidFill>
                  <a:schemeClr val="tx1"/>
                </a:solidFill>
                <a:latin typeface="Arial" panose="020B0604020202020204" pitchFamily="34" charset="0"/>
                <a:cs typeface="Arial" panose="020B0604020202020204" pitchFamily="34" charset="0"/>
              </a:rPr>
              <a:t>A. </a:t>
            </a:r>
            <a:r>
              <a:rPr lang="en-GB" sz="2800" b="0" i="0" dirty="0" err="1">
                <a:solidFill>
                  <a:srgbClr val="212529"/>
                </a:solidFill>
                <a:effectLst/>
                <a:latin typeface="Arial" panose="020B0604020202020204" pitchFamily="34" charset="0"/>
                <a:cs typeface="Arial" panose="020B0604020202020204" pitchFamily="34" charset="0"/>
              </a:rPr>
              <a:t>Thể</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hiện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hình</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dạng</a:t>
            </a:r>
            <a:r>
              <a:rPr lang="en-GB" sz="2800" b="0" i="0" dirty="0">
                <a:solidFill>
                  <a:srgbClr val="212529"/>
                </a:solidFill>
                <a:effectLst/>
                <a:latin typeface="Arial" panose="020B0604020202020204" pitchFamily="34" charset="0"/>
                <a:cs typeface="Arial" panose="020B0604020202020204" pitchFamily="34" charset="0"/>
              </a:rPr>
              <a:t> chi </a:t>
            </a:r>
            <a:r>
              <a:rPr lang="en-GB" sz="2800" b="0" i="0" dirty="0" err="1">
                <a:solidFill>
                  <a:srgbClr val="212529"/>
                </a:solidFill>
                <a:effectLst/>
                <a:latin typeface="Arial" panose="020B0604020202020204" pitchFamily="34" charset="0"/>
                <a:cs typeface="Arial" panose="020B0604020202020204" pitchFamily="34" charset="0"/>
              </a:rPr>
              <a:t>tiết</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máy</a:t>
            </a:r>
            <a:endParaRPr lang="en-US" sz="2700" dirty="0">
              <a:solidFill>
                <a:schemeClr val="tx1"/>
              </a:solidFill>
              <a:latin typeface="Arial" panose="020B0604020202020204" pitchFamily="34" charset="0"/>
              <a:cs typeface="Arial" panose="020B0604020202020204" pitchFamily="34" charset="0"/>
            </a:endParaRPr>
          </a:p>
        </p:txBody>
      </p:sp>
      <p:sp>
        <p:nvSpPr>
          <p:cNvPr id="4" name="Rectangle: Rounded Corners 15">
            <a:extLst>
              <a:ext uri="{FF2B5EF4-FFF2-40B4-BE49-F238E27FC236}">
                <a16:creationId xmlns:a16="http://schemas.microsoft.com/office/drawing/2014/main" id="{BEA4578A-5F0C-072F-B10F-A0915D3B71A0}"/>
              </a:ext>
            </a:extLst>
          </p:cNvPr>
          <p:cNvSpPr/>
          <p:nvPr/>
        </p:nvSpPr>
        <p:spPr>
          <a:xfrm>
            <a:off x="10640904" y="3928728"/>
            <a:ext cx="7310919" cy="2534229"/>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2700" dirty="0">
                <a:solidFill>
                  <a:schemeClr val="tx1"/>
                </a:solidFill>
                <a:latin typeface="Arial" panose="020B0604020202020204" pitchFamily="34" charset="0"/>
                <a:cs typeface="Arial" panose="020B0604020202020204" pitchFamily="34" charset="0"/>
              </a:rPr>
              <a:t>C. </a:t>
            </a:r>
            <a:r>
              <a:rPr lang="en-GB" sz="2800" b="0" i="0" dirty="0" err="1">
                <a:solidFill>
                  <a:srgbClr val="212529"/>
                </a:solidFill>
                <a:effectLst/>
                <a:latin typeface="Arial" panose="020B0604020202020204" pitchFamily="34" charset="0"/>
                <a:cs typeface="Arial" panose="020B0604020202020204" pitchFamily="34" charset="0"/>
              </a:rPr>
              <a:t>Thể</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hiện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độ</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lớn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các</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bộ</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phận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của</a:t>
            </a:r>
            <a:r>
              <a:rPr lang="en-GB" sz="2800" b="0" i="0" dirty="0">
                <a:solidFill>
                  <a:srgbClr val="212529"/>
                </a:solidFill>
                <a:effectLst/>
                <a:latin typeface="Arial" panose="020B0604020202020204" pitchFamily="34" charset="0"/>
                <a:cs typeface="Arial" panose="020B0604020202020204" pitchFamily="34" charset="0"/>
              </a:rPr>
              <a:t> chi </a:t>
            </a:r>
            <a:r>
              <a:rPr lang="en-GB" sz="2800" b="0" i="0" dirty="0" err="1">
                <a:solidFill>
                  <a:srgbClr val="212529"/>
                </a:solidFill>
                <a:effectLst/>
                <a:latin typeface="Arial" panose="020B0604020202020204" pitchFamily="34" charset="0"/>
                <a:cs typeface="Arial" panose="020B0604020202020204" pitchFamily="34" charset="0"/>
              </a:rPr>
              <a:t>tiết</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máy</a:t>
            </a:r>
            <a:endParaRPr lang="en-US" sz="2700" dirty="0">
              <a:solidFill>
                <a:schemeClr val="tx1"/>
              </a:solidFill>
              <a:latin typeface="Arial" panose="020B0604020202020204" pitchFamily="34" charset="0"/>
              <a:cs typeface="Arial" panose="020B0604020202020204" pitchFamily="34" charset="0"/>
            </a:endParaRPr>
          </a:p>
        </p:txBody>
      </p:sp>
      <p:sp>
        <p:nvSpPr>
          <p:cNvPr id="6" name="Rectangle: Rounded Corners 16">
            <a:extLst>
              <a:ext uri="{FF2B5EF4-FFF2-40B4-BE49-F238E27FC236}">
                <a16:creationId xmlns:a16="http://schemas.microsoft.com/office/drawing/2014/main" id="{FF45A898-8188-66C6-2771-3CBF66A11835}"/>
              </a:ext>
            </a:extLst>
          </p:cNvPr>
          <p:cNvSpPr/>
          <p:nvPr/>
        </p:nvSpPr>
        <p:spPr>
          <a:xfrm>
            <a:off x="10571261" y="7144274"/>
            <a:ext cx="7145660" cy="1717617"/>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2700" dirty="0">
                <a:solidFill>
                  <a:schemeClr val="tx1"/>
                </a:solidFill>
                <a:latin typeface="Arial" panose="020B0604020202020204" pitchFamily="34" charset="0"/>
                <a:cs typeface="Arial" panose="020B0604020202020204" pitchFamily="34" charset="0"/>
              </a:rPr>
              <a:t>D. </a:t>
            </a:r>
            <a:r>
              <a:rPr lang="en-GB" sz="2800" b="0" i="0" dirty="0" err="1">
                <a:solidFill>
                  <a:srgbClr val="212529"/>
                </a:solidFill>
                <a:effectLst/>
                <a:latin typeface="Arial" panose="020B0604020202020204" pitchFamily="34" charset="0"/>
                <a:cs typeface="Arial" panose="020B0604020202020204" pitchFamily="34" charset="0"/>
              </a:rPr>
              <a:t>Gồm</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các</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nội</a:t>
            </a:r>
            <a:r>
              <a:rPr lang="en-GB" sz="2800" b="0" i="0" dirty="0">
                <a:solidFill>
                  <a:srgbClr val="212529"/>
                </a:solidFill>
                <a:effectLst/>
                <a:latin typeface="Arial" panose="020B0604020202020204" pitchFamily="34" charset="0"/>
                <a:cs typeface="Arial" panose="020B0604020202020204" pitchFamily="34" charset="0"/>
              </a:rPr>
              <a:t> dung </a:t>
            </a:r>
            <a:r>
              <a:rPr lang="en-GB" sz="2800" b="0" i="0" dirty="0" err="1">
                <a:solidFill>
                  <a:srgbClr val="212529"/>
                </a:solidFill>
                <a:effectLst/>
                <a:latin typeface="Arial" panose="020B0604020202020204" pitchFamily="34" charset="0"/>
                <a:cs typeface="Arial" panose="020B0604020202020204" pitchFamily="34" charset="0"/>
              </a:rPr>
              <a:t>quản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lí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bản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vẽ</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quản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lí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sản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phẩm</a:t>
            </a:r>
            <a:endParaRPr lang="en-US" sz="2700" dirty="0">
              <a:solidFill>
                <a:schemeClr val="tx1"/>
              </a:solidFill>
              <a:latin typeface="Arial" panose="020B0604020202020204" pitchFamily="34" charset="0"/>
              <a:cs typeface="Arial" panose="020B0604020202020204" pitchFamily="34" charset="0"/>
            </a:endParaRPr>
          </a:p>
        </p:txBody>
      </p:sp>
      <p:sp>
        <p:nvSpPr>
          <p:cNvPr id="7" name="Rectangle: Rounded Corners 17">
            <a:extLst>
              <a:ext uri="{FF2B5EF4-FFF2-40B4-BE49-F238E27FC236}">
                <a16:creationId xmlns:a16="http://schemas.microsoft.com/office/drawing/2014/main" id="{B8EE1CAA-7FE3-051D-7442-5544B1C162E8}"/>
              </a:ext>
            </a:extLst>
          </p:cNvPr>
          <p:cNvSpPr/>
          <p:nvPr/>
        </p:nvSpPr>
        <p:spPr>
          <a:xfrm>
            <a:off x="2602008" y="6310276"/>
            <a:ext cx="7722723" cy="3028706"/>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2700" dirty="0">
                <a:solidFill>
                  <a:schemeClr val="tx1"/>
                </a:solidFill>
                <a:latin typeface="Arial" panose="020B0604020202020204" pitchFamily="34" charset="0"/>
                <a:cs typeface="Arial" panose="020B0604020202020204" pitchFamily="34" charset="0"/>
              </a:rPr>
              <a:t>B. </a:t>
            </a:r>
            <a:r>
              <a:rPr lang="en-GB" sz="2800" b="0" i="0" dirty="0" err="1">
                <a:solidFill>
                  <a:srgbClr val="212529"/>
                </a:solidFill>
                <a:effectLst/>
                <a:latin typeface="Arial" panose="020B0604020202020204" pitchFamily="34" charset="0"/>
                <a:cs typeface="Arial" panose="020B0604020202020204" pitchFamily="34" charset="0"/>
              </a:rPr>
              <a:t>Gồm</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các</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kí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hiệu</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về</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độ</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nhám</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bề</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mặt</a:t>
            </a:r>
            <a:r>
              <a:rPr lang="en-GB" sz="2800" b="0" i="0" dirty="0">
                <a:solidFill>
                  <a:srgbClr val="212529"/>
                </a:solidFill>
                <a:effectLst/>
                <a:latin typeface="Arial" panose="020B0604020202020204" pitchFamily="34" charset="0"/>
                <a:cs typeface="Arial" panose="020B0604020202020204" pitchFamily="34" charset="0"/>
              </a:rPr>
              <a:t>, dung </a:t>
            </a:r>
            <a:r>
              <a:rPr lang="en-GB" sz="2800" b="0" i="0" dirty="0" err="1">
                <a:solidFill>
                  <a:srgbClr val="212529"/>
                </a:solidFill>
                <a:effectLst/>
                <a:latin typeface="Arial" panose="020B0604020202020204" pitchFamily="34" charset="0"/>
                <a:cs typeface="Arial" panose="020B0604020202020204" pitchFamily="34" charset="0"/>
              </a:rPr>
              <a:t>sai</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các</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chỉ</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dẫn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về</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gia</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công</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xử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lí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bề</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mặt</a:t>
            </a:r>
            <a:r>
              <a:rPr lang="en-GB" sz="2800" b="0" i="0" dirty="0">
                <a:solidFill>
                  <a:srgbClr val="212529"/>
                </a:solidFill>
                <a:effectLst/>
                <a:latin typeface="Arial" panose="020B0604020202020204" pitchFamily="34" charset="0"/>
                <a:cs typeface="Arial" panose="020B0604020202020204" pitchFamily="34" charset="0"/>
              </a:rPr>
              <a:t>.</a:t>
            </a:r>
            <a:endParaRPr lang="en-US" sz="2700" dirty="0">
              <a:solidFill>
                <a:schemeClr val="tx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190D072D-AAE1-E2A2-665B-2692659FB9BE}"/>
              </a:ext>
            </a:extLst>
          </p:cNvPr>
          <p:cNvSpPr/>
          <p:nvPr/>
        </p:nvSpPr>
        <p:spPr>
          <a:xfrm>
            <a:off x="2927160" y="4570658"/>
            <a:ext cx="1008530" cy="9201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dirty="0"/>
          </a:p>
        </p:txBody>
      </p:sp>
    </p:spTree>
    <p:extLst>
      <p:ext uri="{BB962C8B-B14F-4D97-AF65-F5344CB8AC3E}">
        <p14:creationId xmlns:p14="http://schemas.microsoft.com/office/powerpoint/2010/main" val="190304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72"/>
            <a:ext cx="18279648" cy="10283445"/>
          </a:xfrm>
          <a:prstGeom prst="rect">
            <a:avLst/>
          </a:prstGeom>
        </p:spPr>
      </p:pic>
      <p:pic>
        <p:nvPicPr>
          <p:cNvPr id="10" name="Picture 9" descr="A picture containing businesscard, envelope, vector graphics&#10;&#10;Description automatically generated">
            <a:extLst>
              <a:ext uri="{FF2B5EF4-FFF2-40B4-BE49-F238E27FC236}">
                <a16:creationId xmlns:a16="http://schemas.microsoft.com/office/drawing/2014/main" id="{743B3570-85C8-4E60-99A4-B87D7081FE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04" b="23401"/>
          <a:stretch/>
        </p:blipFill>
        <p:spPr>
          <a:xfrm flipH="1">
            <a:off x="12300028" y="-397569"/>
            <a:ext cx="6147698" cy="3503898"/>
          </a:xfrm>
          <a:prstGeom prst="rect">
            <a:avLst/>
          </a:prstGeom>
        </p:spPr>
      </p:pic>
      <p:pic>
        <p:nvPicPr>
          <p:cNvPr id="11" name="Picture 2" descr="Hàng Trăm Sách Tóm Tắt TINH GỌN, MIỄN PHÍ, NÊN ĐỌ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5897377"/>
            <a:ext cx="4261037" cy="4261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30FC3BD4-D9F1-F0D6-78E8-A102029AA5E0}"/>
              </a:ext>
            </a:extLst>
          </p:cNvPr>
          <p:cNvSpPr txBox="1"/>
          <p:nvPr/>
        </p:nvSpPr>
        <p:spPr>
          <a:xfrm>
            <a:off x="2695524" y="1463532"/>
            <a:ext cx="15150686" cy="738664"/>
          </a:xfrm>
          <a:prstGeom prst="rect">
            <a:avLst/>
          </a:prstGeom>
        </p:spPr>
        <p:txBody>
          <a:bodyPr wrap="square" lIns="0" tIns="0" rIns="0" bIns="0" rtlCol="0" anchor="t">
            <a:spAutoFit/>
          </a:bodyPr>
          <a:lstStyle/>
          <a:p>
            <a:pPr algn="l"/>
            <a:r>
              <a:rPr lang="en-US" sz="4800" b="1" dirty="0" err="1">
                <a:solidFill>
                  <a:srgbClr val="000000"/>
                </a:solidFill>
                <a:latin typeface="Arial" panose="020B0604020202020204" pitchFamily="34" charset="0"/>
                <a:cs typeface="Arial" panose="020B0604020202020204" pitchFamily="34" charset="0"/>
              </a:rPr>
              <a:t>Câu</a:t>
            </a:r>
            <a:r>
              <a:rPr lang="en-US" sz="4800" b="1" dirty="0">
                <a:solidFill>
                  <a:srgbClr val="000000"/>
                </a:solidFill>
                <a:latin typeface="Arial" panose="020B0604020202020204" pitchFamily="34" charset="0"/>
                <a:cs typeface="Arial" panose="020B0604020202020204" pitchFamily="34" charset="0"/>
              </a:rPr>
              <a:t> 3: </a:t>
            </a:r>
            <a:r>
              <a:rPr lang="vi-VN" sz="4800" b="0" i="0" dirty="0">
                <a:solidFill>
                  <a:srgbClr val="212529"/>
                </a:solidFill>
                <a:effectLst/>
                <a:latin typeface="Arial" panose="020B0604020202020204" pitchFamily="34" charset="0"/>
                <a:cs typeface="Arial" panose="020B0604020202020204" pitchFamily="34" charset="0"/>
              </a:rPr>
              <a:t>Lập bản vẽ chi tiết gồm mấy bước?</a:t>
            </a:r>
          </a:p>
        </p:txBody>
      </p:sp>
      <p:sp>
        <p:nvSpPr>
          <p:cNvPr id="6" name="Rectangle: Rounded Corners 13">
            <a:extLst>
              <a:ext uri="{FF2B5EF4-FFF2-40B4-BE49-F238E27FC236}">
                <a16:creationId xmlns:a16="http://schemas.microsoft.com/office/drawing/2014/main" id="{CD6DB197-F71B-070B-266A-78A9D8D34FC6}"/>
              </a:ext>
            </a:extLst>
          </p:cNvPr>
          <p:cNvSpPr/>
          <p:nvPr/>
        </p:nvSpPr>
        <p:spPr>
          <a:xfrm>
            <a:off x="3581400" y="3666300"/>
            <a:ext cx="7222765" cy="1900505"/>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4000" dirty="0">
                <a:solidFill>
                  <a:schemeClr val="tx1"/>
                </a:solidFill>
                <a:latin typeface="Arial" panose="020B0604020202020204" pitchFamily="34" charset="0"/>
                <a:cs typeface="Arial" panose="020B0604020202020204" pitchFamily="34" charset="0"/>
              </a:rPr>
              <a:t>A.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VN" sz="4000" dirty="0">
              <a:latin typeface="Arial" panose="020B0604020202020204" pitchFamily="34" charset="0"/>
              <a:ea typeface="Calibri" panose="020F0502020204030204" pitchFamily="34" charset="0"/>
              <a:cs typeface="Arial" panose="020B0604020202020204" pitchFamily="34" charset="0"/>
            </a:endParaRPr>
          </a:p>
          <a:p>
            <a:pPr algn="ctr">
              <a:lnSpc>
                <a:spcPts val="5501"/>
              </a:lnSpc>
            </a:pPr>
            <a:endParaRPr lang="en-US" sz="4000" dirty="0">
              <a:solidFill>
                <a:schemeClr val="tx1"/>
              </a:solidFill>
              <a:latin typeface="Arial" panose="020B0604020202020204" pitchFamily="34" charset="0"/>
              <a:cs typeface="Arial" panose="020B0604020202020204" pitchFamily="34" charset="0"/>
            </a:endParaRPr>
          </a:p>
        </p:txBody>
      </p:sp>
      <p:sp>
        <p:nvSpPr>
          <p:cNvPr id="7" name="Rectangle: Rounded Corners 15">
            <a:extLst>
              <a:ext uri="{FF2B5EF4-FFF2-40B4-BE49-F238E27FC236}">
                <a16:creationId xmlns:a16="http://schemas.microsoft.com/office/drawing/2014/main" id="{35961E0F-0892-FEFB-43BF-69511AD6BFF2}"/>
              </a:ext>
            </a:extLst>
          </p:cNvPr>
          <p:cNvSpPr/>
          <p:nvPr/>
        </p:nvSpPr>
        <p:spPr>
          <a:xfrm>
            <a:off x="11208297" y="3508615"/>
            <a:ext cx="5840744" cy="1649539"/>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4000" dirty="0">
                <a:solidFill>
                  <a:schemeClr val="tx1"/>
                </a:solidFill>
                <a:latin typeface="Arial" panose="020B0604020202020204" pitchFamily="34" charset="0"/>
                <a:cs typeface="Arial" panose="020B0604020202020204" pitchFamily="34" charset="0"/>
              </a:rPr>
              <a:t>C.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16">
            <a:extLst>
              <a:ext uri="{FF2B5EF4-FFF2-40B4-BE49-F238E27FC236}">
                <a16:creationId xmlns:a16="http://schemas.microsoft.com/office/drawing/2014/main" id="{64BA5666-AD8C-5BF1-1B40-DF6297CBD9E2}"/>
              </a:ext>
            </a:extLst>
          </p:cNvPr>
          <p:cNvSpPr/>
          <p:nvPr/>
        </p:nvSpPr>
        <p:spPr>
          <a:xfrm>
            <a:off x="11208297" y="6324931"/>
            <a:ext cx="5840744" cy="2033623"/>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4000" dirty="0">
                <a:solidFill>
                  <a:schemeClr val="tx1"/>
                </a:solidFill>
                <a:latin typeface="Arial" panose="020B0604020202020204" pitchFamily="34" charset="0"/>
                <a:cs typeface="Arial" panose="020B0604020202020204" pitchFamily="34" charset="0"/>
              </a:rPr>
              <a:t>D. </a:t>
            </a:r>
            <a:r>
              <a:rPr lang="vi-VN" sz="4000" dirty="0">
                <a:solidFill>
                  <a:schemeClr val="tx1"/>
                </a:solidFill>
                <a:latin typeface="Arial" panose="020B0604020202020204" pitchFamily="34" charset="0"/>
                <a:ea typeface="Calibri" panose="020F0502020204030204" pitchFamily="34" charset="0"/>
                <a:cs typeface="Arial" panose="020B0604020202020204" pitchFamily="34" charset="0"/>
              </a:rPr>
              <a:t>4</a:t>
            </a:r>
            <a:endParaRPr lang="en-US" sz="4000" dirty="0">
              <a:solidFill>
                <a:schemeClr val="tx1"/>
              </a:solidFill>
              <a:latin typeface="Arial" panose="020B0604020202020204" pitchFamily="34" charset="0"/>
              <a:cs typeface="Arial" panose="020B0604020202020204" pitchFamily="34" charset="0"/>
            </a:endParaRPr>
          </a:p>
        </p:txBody>
      </p:sp>
      <p:sp>
        <p:nvSpPr>
          <p:cNvPr id="9" name="Rectangle: Rounded Corners 17">
            <a:extLst>
              <a:ext uri="{FF2B5EF4-FFF2-40B4-BE49-F238E27FC236}">
                <a16:creationId xmlns:a16="http://schemas.microsoft.com/office/drawing/2014/main" id="{47B32BF8-A234-0809-E2FD-3B5A0ED3E4DA}"/>
              </a:ext>
            </a:extLst>
          </p:cNvPr>
          <p:cNvSpPr/>
          <p:nvPr/>
        </p:nvSpPr>
        <p:spPr>
          <a:xfrm>
            <a:off x="3745523" y="6324931"/>
            <a:ext cx="7058642" cy="2033623"/>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4000" dirty="0">
                <a:solidFill>
                  <a:schemeClr val="tx1"/>
                </a:solidFill>
                <a:latin typeface="Arial" panose="020B0604020202020204" pitchFamily="34" charset="0"/>
                <a:cs typeface="Arial" panose="020B0604020202020204" pitchFamily="34" charset="0"/>
              </a:rPr>
              <a:t>B.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en-US" sz="4000" dirty="0">
              <a:solidFill>
                <a:schemeClr val="tx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56B2E977-FAD5-7F76-1CA3-FA9D4867F63A}"/>
              </a:ext>
            </a:extLst>
          </p:cNvPr>
          <p:cNvSpPr/>
          <p:nvPr/>
        </p:nvSpPr>
        <p:spPr>
          <a:xfrm>
            <a:off x="13106400" y="6824359"/>
            <a:ext cx="1008530" cy="9201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Tree>
    <p:extLst>
      <p:ext uri="{BB962C8B-B14F-4D97-AF65-F5344CB8AC3E}">
        <p14:creationId xmlns:p14="http://schemas.microsoft.com/office/powerpoint/2010/main" val="3675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80" y="4127"/>
            <a:ext cx="18280440" cy="10278747"/>
          </a:xfrm>
          <a:prstGeom prst="rect">
            <a:avLst/>
          </a:prstGeom>
        </p:spPr>
      </p:pic>
      <p:pic>
        <p:nvPicPr>
          <p:cNvPr id="39" name="Picture 38">
            <a:extLst>
              <a:ext uri="{FF2B5EF4-FFF2-40B4-BE49-F238E27FC236}">
                <a16:creationId xmlns:a16="http://schemas.microsoft.com/office/drawing/2014/main" id="{8239BA63-61AF-43D0-A4E3-77A1FCAAD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089" y="1710356"/>
            <a:ext cx="742950" cy="657225"/>
          </a:xfrm>
          <a:prstGeom prst="rect">
            <a:avLst/>
          </a:prstGeom>
        </p:spPr>
      </p:pic>
      <p:pic>
        <p:nvPicPr>
          <p:cNvPr id="10" name="Picture 9" descr="A picture containing businesscard, envelope, vector graphics&#10;&#10;Description automatically generated">
            <a:extLst>
              <a:ext uri="{FF2B5EF4-FFF2-40B4-BE49-F238E27FC236}">
                <a16:creationId xmlns:a16="http://schemas.microsoft.com/office/drawing/2014/main" id="{743B3570-85C8-4E60-99A4-B87D7081FE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604" b="23401"/>
          <a:stretch/>
        </p:blipFill>
        <p:spPr>
          <a:xfrm flipH="1">
            <a:off x="13352411" y="-462852"/>
            <a:ext cx="5038577" cy="2871752"/>
          </a:xfrm>
          <a:prstGeom prst="rect">
            <a:avLst/>
          </a:prstGeom>
        </p:spPr>
      </p:pic>
      <p:pic>
        <p:nvPicPr>
          <p:cNvPr id="11" name="Picture 2" descr="Hàng Trăm Sách Tóm Tắt TINH GỌN, MIỄN PHÍ, NÊN ĐỌ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516" y="5897377"/>
            <a:ext cx="4261037" cy="4261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DF2BF356-628D-E7B2-1E69-2115F0638C19}"/>
              </a:ext>
            </a:extLst>
          </p:cNvPr>
          <p:cNvSpPr txBox="1"/>
          <p:nvPr/>
        </p:nvSpPr>
        <p:spPr>
          <a:xfrm>
            <a:off x="2312545" y="2086183"/>
            <a:ext cx="15150686" cy="1007648"/>
          </a:xfrm>
          <a:prstGeom prst="rect">
            <a:avLst/>
          </a:prstGeom>
        </p:spPr>
        <p:txBody>
          <a:bodyPr wrap="square" lIns="0" tIns="0" rIns="0" bIns="0" rtlCol="0" anchor="t">
            <a:spAutoFit/>
          </a:bodyPr>
          <a:lstStyle/>
          <a:p>
            <a:pPr algn="ctr">
              <a:lnSpc>
                <a:spcPts val="8960"/>
              </a:lnSpc>
              <a:spcBef>
                <a:spcPct val="0"/>
              </a:spcBef>
            </a:pPr>
            <a:r>
              <a:rPr lang="en-US" sz="4200" b="1" dirty="0" err="1">
                <a:solidFill>
                  <a:srgbClr val="000000"/>
                </a:solidFill>
                <a:latin typeface="Arial" panose="020B0604020202020204" pitchFamily="34" charset="0"/>
                <a:cs typeface="Arial" panose="020B0604020202020204" pitchFamily="34" charset="0"/>
              </a:rPr>
              <a:t>Câu</a:t>
            </a:r>
            <a:r>
              <a:rPr lang="en-US" sz="4200" b="1" dirty="0">
                <a:solidFill>
                  <a:srgbClr val="000000"/>
                </a:solidFill>
                <a:latin typeface="Arial" panose="020B0604020202020204" pitchFamily="34" charset="0"/>
                <a:cs typeface="Arial" panose="020B0604020202020204" pitchFamily="34" charset="0"/>
              </a:rPr>
              <a:t> 4: </a:t>
            </a:r>
            <a:r>
              <a:rPr lang="en-GB" sz="4400" b="0" i="0" dirty="0" err="1">
                <a:solidFill>
                  <a:srgbClr val="212529"/>
                </a:solidFill>
                <a:effectLst/>
                <a:latin typeface="Open Sans" panose="020B0606030504020204" pitchFamily="34" charset="0"/>
              </a:rPr>
              <a:t>Nội</a:t>
            </a:r>
            <a:r>
              <a:rPr lang="en-GB" sz="4400" b="0" i="0" dirty="0">
                <a:solidFill>
                  <a:srgbClr val="212529"/>
                </a:solidFill>
                <a:effectLst/>
                <a:latin typeface="Open Sans" panose="020B0606030504020204" pitchFamily="34" charset="0"/>
              </a:rPr>
              <a:t> dung </a:t>
            </a:r>
            <a:r>
              <a:rPr lang="en-GB" sz="4400" b="0" i="0" dirty="0" err="1">
                <a:solidFill>
                  <a:srgbClr val="212529"/>
                </a:solidFill>
                <a:effectLst/>
                <a:latin typeface="Open Sans" panose="020B0606030504020204" pitchFamily="34" charset="0"/>
              </a:rPr>
              <a:t>bản</a:t>
            </a:r>
            <a:r>
              <a:rPr lang="en-GB" sz="4400" b="0" i="0" dirty="0">
                <a:solidFill>
                  <a:srgbClr val="212529"/>
                </a:solidFill>
                <a:effectLst/>
                <a:latin typeface="Open Sans" panose="020B0606030504020204" pitchFamily="34" charset="0"/>
              </a:rPr>
              <a:t> </a:t>
            </a:r>
            <a:r>
              <a:rPr lang="en-GB" sz="4400" b="0" i="0" dirty="0" err="1">
                <a:solidFill>
                  <a:srgbClr val="212529"/>
                </a:solidFill>
                <a:effectLst/>
                <a:latin typeface="Open Sans" panose="020B0606030504020204" pitchFamily="34" charset="0"/>
              </a:rPr>
              <a:t>vẽ</a:t>
            </a:r>
            <a:r>
              <a:rPr lang="en-GB" sz="4400" b="0" i="0" dirty="0">
                <a:solidFill>
                  <a:srgbClr val="212529"/>
                </a:solidFill>
                <a:effectLst/>
                <a:latin typeface="Open Sans" panose="020B0606030504020204" pitchFamily="34" charset="0"/>
              </a:rPr>
              <a:t> </a:t>
            </a:r>
            <a:r>
              <a:rPr lang="en-GB" sz="4400" b="0" i="0" dirty="0" err="1">
                <a:solidFill>
                  <a:srgbClr val="212529"/>
                </a:solidFill>
                <a:effectLst/>
                <a:latin typeface="Open Sans" panose="020B0606030504020204" pitchFamily="34" charset="0"/>
              </a:rPr>
              <a:t>lắp</a:t>
            </a:r>
            <a:r>
              <a:rPr lang="en-GB" sz="4400" b="0" i="0" dirty="0">
                <a:solidFill>
                  <a:srgbClr val="212529"/>
                </a:solidFill>
                <a:effectLst/>
                <a:latin typeface="Open Sans" panose="020B0606030504020204" pitchFamily="34" charset="0"/>
              </a:rPr>
              <a:t> </a:t>
            </a:r>
            <a:r>
              <a:rPr lang="en-GB" sz="4400" b="0" i="0" dirty="0" err="1">
                <a:solidFill>
                  <a:srgbClr val="212529"/>
                </a:solidFill>
                <a:effectLst/>
                <a:latin typeface="Open Sans" panose="020B0606030504020204" pitchFamily="34" charset="0"/>
              </a:rPr>
              <a:t>có</a:t>
            </a:r>
            <a:r>
              <a:rPr lang="en-GB" sz="4400" b="0" i="0" dirty="0">
                <a:solidFill>
                  <a:srgbClr val="212529"/>
                </a:solidFill>
                <a:effectLst/>
                <a:latin typeface="Open Sans" panose="020B0606030504020204" pitchFamily="34" charset="0"/>
              </a:rPr>
              <a:t>:</a:t>
            </a:r>
            <a:endParaRPr lang="en-US" sz="4200" b="1" dirty="0">
              <a:solidFill>
                <a:srgbClr val="000000"/>
              </a:solidFill>
              <a:latin typeface="Arial" panose="020B0604020202020204" pitchFamily="34" charset="0"/>
              <a:cs typeface="Arial" panose="020B0604020202020204" pitchFamily="34" charset="0"/>
            </a:endParaRPr>
          </a:p>
        </p:txBody>
      </p:sp>
      <p:sp>
        <p:nvSpPr>
          <p:cNvPr id="6" name="Rectangle: Rounded Corners 13">
            <a:extLst>
              <a:ext uri="{FF2B5EF4-FFF2-40B4-BE49-F238E27FC236}">
                <a16:creationId xmlns:a16="http://schemas.microsoft.com/office/drawing/2014/main" id="{A530B8A3-A6DC-A7EC-6BC3-06CF2ADB844F}"/>
              </a:ext>
            </a:extLst>
          </p:cNvPr>
          <p:cNvSpPr/>
          <p:nvPr/>
        </p:nvSpPr>
        <p:spPr>
          <a:xfrm>
            <a:off x="3580357" y="3928728"/>
            <a:ext cx="5840744"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A. </a:t>
            </a:r>
            <a:r>
              <a:rPr lang="en-GB" sz="3600" b="0" i="0" dirty="0" err="1">
                <a:solidFill>
                  <a:srgbClr val="212529"/>
                </a:solidFill>
                <a:effectLst/>
                <a:latin typeface="Arial" panose="020B0604020202020204" pitchFamily="34" charset="0"/>
                <a:cs typeface="Arial" panose="020B0604020202020204" pitchFamily="34" charset="0"/>
              </a:rPr>
              <a:t>Các</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hình</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biểu</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diễn</a:t>
            </a:r>
            <a:endParaRPr lang="en-US" sz="3600" dirty="0">
              <a:solidFill>
                <a:schemeClr val="tx1"/>
              </a:solidFill>
              <a:latin typeface="Arial" panose="020B0604020202020204" pitchFamily="34" charset="0"/>
              <a:cs typeface="Arial" panose="020B0604020202020204" pitchFamily="34" charset="0"/>
            </a:endParaRPr>
          </a:p>
        </p:txBody>
      </p:sp>
      <p:sp>
        <p:nvSpPr>
          <p:cNvPr id="7" name="Rectangle: Rounded Corners 15">
            <a:extLst>
              <a:ext uri="{FF2B5EF4-FFF2-40B4-BE49-F238E27FC236}">
                <a16:creationId xmlns:a16="http://schemas.microsoft.com/office/drawing/2014/main" id="{D9EF8BD3-C437-8E2D-2786-0C9832DDCE04}"/>
              </a:ext>
            </a:extLst>
          </p:cNvPr>
          <p:cNvSpPr/>
          <p:nvPr/>
        </p:nvSpPr>
        <p:spPr>
          <a:xfrm>
            <a:off x="10640905" y="3928728"/>
            <a:ext cx="5840744"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C. </a:t>
            </a:r>
            <a:r>
              <a:rPr lang="vi-VN" sz="3600" b="0" i="0" dirty="0">
                <a:solidFill>
                  <a:srgbClr val="212529"/>
                </a:solidFill>
                <a:effectLst/>
                <a:latin typeface="Arial" panose="020B0604020202020204" pitchFamily="34" charset="0"/>
                <a:cs typeface="Arial" panose="020B0604020202020204" pitchFamily="34" charset="0"/>
              </a:rPr>
              <a:t>Kích thước</a:t>
            </a:r>
            <a:endParaRPr lang="en-US" sz="3600" dirty="0">
              <a:solidFill>
                <a:schemeClr val="tx1"/>
              </a:solidFill>
              <a:latin typeface="Arial" panose="020B0604020202020204" pitchFamily="34" charset="0"/>
              <a:cs typeface="Arial" panose="020B0604020202020204" pitchFamily="34" charset="0"/>
            </a:endParaRPr>
          </a:p>
        </p:txBody>
      </p:sp>
      <p:sp>
        <p:nvSpPr>
          <p:cNvPr id="8" name="Rectangle: Rounded Corners 16">
            <a:extLst>
              <a:ext uri="{FF2B5EF4-FFF2-40B4-BE49-F238E27FC236}">
                <a16:creationId xmlns:a16="http://schemas.microsoft.com/office/drawing/2014/main" id="{94A618BB-3136-60FF-F648-E4B21AC6AA77}"/>
              </a:ext>
            </a:extLst>
          </p:cNvPr>
          <p:cNvSpPr/>
          <p:nvPr/>
        </p:nvSpPr>
        <p:spPr>
          <a:xfrm>
            <a:off x="10640905" y="6310277"/>
            <a:ext cx="5840744"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D. </a:t>
            </a:r>
            <a:r>
              <a:rPr lang="en-GB" sz="3600" b="0" i="0" dirty="0" err="1">
                <a:solidFill>
                  <a:srgbClr val="212529"/>
                </a:solidFill>
                <a:effectLst/>
                <a:latin typeface="Arial" panose="020B0604020202020204" pitchFamily="34" charset="0"/>
                <a:cs typeface="Arial" panose="020B0604020202020204" pitchFamily="34" charset="0"/>
              </a:rPr>
              <a:t>Cả</a:t>
            </a:r>
            <a:r>
              <a:rPr lang="en-GB" sz="3600" b="0" i="0" dirty="0">
                <a:solidFill>
                  <a:srgbClr val="212529"/>
                </a:solidFill>
                <a:effectLst/>
                <a:latin typeface="Arial" panose="020B0604020202020204" pitchFamily="34" charset="0"/>
                <a:cs typeface="Arial" panose="020B0604020202020204" pitchFamily="34" charset="0"/>
              </a:rPr>
              <a:t> 3 </a:t>
            </a:r>
            <a:r>
              <a:rPr lang="en-GB" sz="3600" b="0" i="0" dirty="0" err="1">
                <a:solidFill>
                  <a:srgbClr val="212529"/>
                </a:solidFill>
                <a:effectLst/>
                <a:latin typeface="Arial" panose="020B0604020202020204" pitchFamily="34" charset="0"/>
                <a:cs typeface="Arial" panose="020B0604020202020204" pitchFamily="34" charset="0"/>
              </a:rPr>
              <a:t>đáp</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án</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trên</a:t>
            </a:r>
            <a:endParaRPr lang="en-US" sz="3600" dirty="0">
              <a:solidFill>
                <a:schemeClr val="tx1"/>
              </a:solidFill>
              <a:latin typeface="Arial" panose="020B0604020202020204" pitchFamily="34" charset="0"/>
              <a:cs typeface="Arial" panose="020B0604020202020204" pitchFamily="34" charset="0"/>
            </a:endParaRPr>
          </a:p>
        </p:txBody>
      </p:sp>
      <p:sp>
        <p:nvSpPr>
          <p:cNvPr id="9" name="Rectangle: Rounded Corners 17">
            <a:extLst>
              <a:ext uri="{FF2B5EF4-FFF2-40B4-BE49-F238E27FC236}">
                <a16:creationId xmlns:a16="http://schemas.microsoft.com/office/drawing/2014/main" id="{6A95688F-E873-7D86-5368-13C410854E30}"/>
              </a:ext>
            </a:extLst>
          </p:cNvPr>
          <p:cNvSpPr/>
          <p:nvPr/>
        </p:nvSpPr>
        <p:spPr>
          <a:xfrm>
            <a:off x="3584589" y="6310277"/>
            <a:ext cx="5840745" cy="1205691"/>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3600" dirty="0">
                <a:solidFill>
                  <a:schemeClr val="tx1"/>
                </a:solidFill>
                <a:latin typeface="Arial" panose="020B0604020202020204" pitchFamily="34" charset="0"/>
                <a:cs typeface="Arial" panose="020B0604020202020204" pitchFamily="34" charset="0"/>
              </a:rPr>
              <a:t>B. </a:t>
            </a:r>
            <a:r>
              <a:rPr lang="en-GB" sz="3600" b="0" i="0" dirty="0" err="1">
                <a:solidFill>
                  <a:srgbClr val="212529"/>
                </a:solidFill>
                <a:effectLst/>
                <a:latin typeface="Arial" panose="020B0604020202020204" pitchFamily="34" charset="0"/>
                <a:cs typeface="Arial" panose="020B0604020202020204" pitchFamily="34" charset="0"/>
              </a:rPr>
              <a:t>Bảng</a:t>
            </a:r>
            <a:r>
              <a:rPr lang="en-GB" sz="3600" b="0" i="0" dirty="0">
                <a:solidFill>
                  <a:srgbClr val="212529"/>
                </a:solidFill>
                <a:effectLst/>
                <a:latin typeface="Arial" panose="020B0604020202020204" pitchFamily="34" charset="0"/>
                <a:cs typeface="Arial" panose="020B0604020202020204" pitchFamily="34" charset="0"/>
              </a:rPr>
              <a:t> </a:t>
            </a:r>
            <a:r>
              <a:rPr lang="en-GB" sz="3600" b="0" i="0" dirty="0" err="1">
                <a:solidFill>
                  <a:srgbClr val="212529"/>
                </a:solidFill>
                <a:effectLst/>
                <a:latin typeface="Arial" panose="020B0604020202020204" pitchFamily="34" charset="0"/>
                <a:cs typeface="Arial" panose="020B0604020202020204" pitchFamily="34" charset="0"/>
              </a:rPr>
              <a:t>kê</a:t>
            </a:r>
            <a:endParaRPr lang="en-US" sz="3600" dirty="0">
              <a:solidFill>
                <a:schemeClr val="tx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9282E847-4363-4893-4D4D-DC6DAA16626F}"/>
              </a:ext>
            </a:extLst>
          </p:cNvPr>
          <p:cNvSpPr/>
          <p:nvPr/>
        </p:nvSpPr>
        <p:spPr>
          <a:xfrm>
            <a:off x="11049000" y="6557682"/>
            <a:ext cx="1008530" cy="9201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Tree>
    <p:extLst>
      <p:ext uri="{BB962C8B-B14F-4D97-AF65-F5344CB8AC3E}">
        <p14:creationId xmlns:p14="http://schemas.microsoft.com/office/powerpoint/2010/main" val="347151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8796234" y="882861"/>
            <a:ext cx="8282091" cy="8605083"/>
            <a:chOff x="0" y="0"/>
            <a:chExt cx="2799519" cy="2908697"/>
          </a:xfrm>
        </p:grpSpPr>
        <p:sp>
          <p:nvSpPr>
            <p:cNvPr id="21" name="Freeform 21"/>
            <p:cNvSpPr/>
            <p:nvPr/>
          </p:nvSpPr>
          <p:spPr>
            <a:xfrm>
              <a:off x="16510" y="11430"/>
              <a:ext cx="2769039" cy="2884567"/>
            </a:xfrm>
            <a:custGeom>
              <a:avLst/>
              <a:gdLst/>
              <a:ahLst/>
              <a:cxnLst/>
              <a:rect l="l" t="t" r="r" b="b"/>
              <a:pathLst>
                <a:path w="2769039" h="2884567">
                  <a:moveTo>
                    <a:pt x="1270" y="0"/>
                  </a:moveTo>
                  <a:lnTo>
                    <a:pt x="2769039" y="15240"/>
                  </a:lnTo>
                  <a:lnTo>
                    <a:pt x="2737289" y="2884567"/>
                  </a:lnTo>
                  <a:lnTo>
                    <a:pt x="999746" y="2884567"/>
                  </a:lnTo>
                  <a:lnTo>
                    <a:pt x="0" y="2857897"/>
                  </a:lnTo>
                  <a:lnTo>
                    <a:pt x="11430" y="921046"/>
                  </a:lnTo>
                  <a:close/>
                </a:path>
              </a:pathLst>
            </a:custGeom>
            <a:solidFill>
              <a:srgbClr val="FFFAF7"/>
            </a:solidFill>
          </p:spPr>
        </p:sp>
        <p:sp>
          <p:nvSpPr>
            <p:cNvPr id="22" name="Freeform 22"/>
            <p:cNvSpPr/>
            <p:nvPr/>
          </p:nvSpPr>
          <p:spPr>
            <a:xfrm>
              <a:off x="0" y="-1270"/>
              <a:ext cx="2798249" cy="2909967"/>
            </a:xfrm>
            <a:custGeom>
              <a:avLst/>
              <a:gdLst/>
              <a:ahLst/>
              <a:cxnLst/>
              <a:rect l="l" t="t" r="r" b="b"/>
              <a:pathLst>
                <a:path w="2798249" h="2909967">
                  <a:moveTo>
                    <a:pt x="2763959" y="2884567"/>
                  </a:moveTo>
                  <a:cubicBezTo>
                    <a:pt x="2761419" y="2888377"/>
                    <a:pt x="2757609" y="2893457"/>
                    <a:pt x="2753799" y="2897267"/>
                  </a:cubicBezTo>
                  <a:cubicBezTo>
                    <a:pt x="2749989" y="2899807"/>
                    <a:pt x="2744909" y="2902347"/>
                    <a:pt x="2741099" y="2902347"/>
                  </a:cubicBezTo>
                  <a:cubicBezTo>
                    <a:pt x="2642788" y="2901077"/>
                    <a:pt x="2526144" y="2907427"/>
                    <a:pt x="2407341" y="2909967"/>
                  </a:cubicBezTo>
                  <a:cubicBezTo>
                    <a:pt x="2370619" y="2909967"/>
                    <a:pt x="2331738" y="2908697"/>
                    <a:pt x="2295017" y="2908697"/>
                  </a:cubicBezTo>
                  <a:cubicBezTo>
                    <a:pt x="2212934" y="2907427"/>
                    <a:pt x="2130852" y="2906157"/>
                    <a:pt x="2048769" y="2906157"/>
                  </a:cubicBezTo>
                  <a:lnTo>
                    <a:pt x="1780920" y="2906157"/>
                  </a:lnTo>
                  <a:cubicBezTo>
                    <a:pt x="1720438" y="2906157"/>
                    <a:pt x="1662117" y="2904887"/>
                    <a:pt x="1601635" y="2904887"/>
                  </a:cubicBezTo>
                  <a:cubicBezTo>
                    <a:pt x="1549793" y="2904887"/>
                    <a:pt x="1495791" y="2904887"/>
                    <a:pt x="1443950" y="2906157"/>
                  </a:cubicBezTo>
                  <a:lnTo>
                    <a:pt x="1411549" y="2906157"/>
                  </a:lnTo>
                  <a:cubicBezTo>
                    <a:pt x="1335946" y="2904887"/>
                    <a:pt x="493519" y="2903617"/>
                    <a:pt x="417917" y="2901077"/>
                  </a:cubicBezTo>
                  <a:cubicBezTo>
                    <a:pt x="372555" y="2899807"/>
                    <a:pt x="327194" y="2894727"/>
                    <a:pt x="281832" y="2892187"/>
                  </a:cubicBezTo>
                  <a:cubicBezTo>
                    <a:pt x="199750" y="2887107"/>
                    <a:pt x="117667" y="2883297"/>
                    <a:pt x="41910" y="2878217"/>
                  </a:cubicBezTo>
                  <a:cubicBezTo>
                    <a:pt x="33020" y="2876947"/>
                    <a:pt x="24130" y="2874407"/>
                    <a:pt x="16510" y="2870597"/>
                  </a:cubicBezTo>
                  <a:cubicBezTo>
                    <a:pt x="5080" y="2865517"/>
                    <a:pt x="0" y="2854087"/>
                    <a:pt x="1270" y="2834652"/>
                  </a:cubicBezTo>
                  <a:cubicBezTo>
                    <a:pt x="2540" y="2704790"/>
                    <a:pt x="3810" y="2572689"/>
                    <a:pt x="3810" y="2442828"/>
                  </a:cubicBezTo>
                  <a:cubicBezTo>
                    <a:pt x="5080" y="2310727"/>
                    <a:pt x="17780" y="924790"/>
                    <a:pt x="17780" y="792690"/>
                  </a:cubicBezTo>
                  <a:cubicBezTo>
                    <a:pt x="19050" y="665067"/>
                    <a:pt x="20320" y="537444"/>
                    <a:pt x="19050" y="407583"/>
                  </a:cubicBezTo>
                  <a:cubicBezTo>
                    <a:pt x="17780" y="279960"/>
                    <a:pt x="16510" y="154576"/>
                    <a:pt x="6350" y="48260"/>
                  </a:cubicBezTo>
                  <a:cubicBezTo>
                    <a:pt x="5080" y="35560"/>
                    <a:pt x="2540" y="22860"/>
                    <a:pt x="1270" y="10160"/>
                  </a:cubicBezTo>
                  <a:cubicBezTo>
                    <a:pt x="3810" y="8890"/>
                    <a:pt x="5080" y="7620"/>
                    <a:pt x="6350" y="7620"/>
                  </a:cubicBezTo>
                  <a:cubicBezTo>
                    <a:pt x="34290" y="6350"/>
                    <a:pt x="72305" y="5080"/>
                    <a:pt x="119827" y="3810"/>
                  </a:cubicBezTo>
                  <a:cubicBezTo>
                    <a:pt x="186789" y="1270"/>
                    <a:pt x="255911" y="1270"/>
                    <a:pt x="322874" y="1270"/>
                  </a:cubicBezTo>
                  <a:cubicBezTo>
                    <a:pt x="407116" y="2540"/>
                    <a:pt x="1258184" y="5080"/>
                    <a:pt x="1342426" y="6350"/>
                  </a:cubicBezTo>
                  <a:cubicBezTo>
                    <a:pt x="1424509" y="7620"/>
                    <a:pt x="1506592" y="7620"/>
                    <a:pt x="1588674" y="7620"/>
                  </a:cubicBezTo>
                  <a:cubicBezTo>
                    <a:pt x="1634036" y="7620"/>
                    <a:pt x="1679397" y="7620"/>
                    <a:pt x="1724759" y="8890"/>
                  </a:cubicBezTo>
                  <a:cubicBezTo>
                    <a:pt x="1813321" y="11430"/>
                    <a:pt x="1904044" y="10160"/>
                    <a:pt x="1992607" y="2540"/>
                  </a:cubicBezTo>
                  <a:cubicBezTo>
                    <a:pt x="2029328" y="0"/>
                    <a:pt x="2066049" y="2540"/>
                    <a:pt x="2102771" y="2540"/>
                  </a:cubicBezTo>
                  <a:cubicBezTo>
                    <a:pt x="2184853" y="2540"/>
                    <a:pt x="2266936" y="1270"/>
                    <a:pt x="2349019" y="3810"/>
                  </a:cubicBezTo>
                  <a:cubicBezTo>
                    <a:pt x="2452702" y="6350"/>
                    <a:pt x="2554225" y="13970"/>
                    <a:pt x="2657909" y="17780"/>
                  </a:cubicBezTo>
                  <a:cubicBezTo>
                    <a:pt x="2703270" y="20320"/>
                    <a:pt x="2732209" y="19050"/>
                    <a:pt x="2758879" y="21590"/>
                  </a:cubicBezTo>
                  <a:cubicBezTo>
                    <a:pt x="2767769" y="22860"/>
                    <a:pt x="2776659" y="25400"/>
                    <a:pt x="2785549" y="27940"/>
                  </a:cubicBezTo>
                  <a:cubicBezTo>
                    <a:pt x="2793169" y="30480"/>
                    <a:pt x="2796979" y="36830"/>
                    <a:pt x="2796979" y="46990"/>
                  </a:cubicBezTo>
                  <a:cubicBezTo>
                    <a:pt x="2798249" y="94123"/>
                    <a:pt x="2794439" y="161293"/>
                    <a:pt x="2790629" y="228463"/>
                  </a:cubicBezTo>
                  <a:cubicBezTo>
                    <a:pt x="2786819" y="284438"/>
                    <a:pt x="2785549" y="342652"/>
                    <a:pt x="2784279" y="398627"/>
                  </a:cubicBezTo>
                  <a:cubicBezTo>
                    <a:pt x="2781739" y="492664"/>
                    <a:pt x="2780469" y="586702"/>
                    <a:pt x="2779199" y="680740"/>
                  </a:cubicBezTo>
                  <a:cubicBezTo>
                    <a:pt x="2777929" y="768060"/>
                    <a:pt x="2776659" y="855381"/>
                    <a:pt x="2776659" y="942702"/>
                  </a:cubicBezTo>
                  <a:cubicBezTo>
                    <a:pt x="2776659" y="1088237"/>
                    <a:pt x="2765229" y="2485368"/>
                    <a:pt x="2763959" y="2630903"/>
                  </a:cubicBezTo>
                  <a:cubicBezTo>
                    <a:pt x="2766499" y="2724941"/>
                    <a:pt x="2765229" y="2818978"/>
                    <a:pt x="2763959" y="2884567"/>
                  </a:cubicBezTo>
                  <a:close/>
                  <a:moveTo>
                    <a:pt x="17780" y="2854087"/>
                  </a:moveTo>
                  <a:cubicBezTo>
                    <a:pt x="22860" y="2855357"/>
                    <a:pt x="29210" y="2857897"/>
                    <a:pt x="36830" y="2857897"/>
                  </a:cubicBezTo>
                  <a:cubicBezTo>
                    <a:pt x="115507" y="2862977"/>
                    <a:pt x="204070" y="2868057"/>
                    <a:pt x="290472" y="2871867"/>
                  </a:cubicBezTo>
                  <a:cubicBezTo>
                    <a:pt x="331514" y="2874407"/>
                    <a:pt x="372555" y="2878217"/>
                    <a:pt x="415757" y="2879487"/>
                  </a:cubicBezTo>
                  <a:cubicBezTo>
                    <a:pt x="443837" y="2880757"/>
                    <a:pt x="1238743" y="2876947"/>
                    <a:pt x="1264664" y="2878217"/>
                  </a:cubicBezTo>
                  <a:cubicBezTo>
                    <a:pt x="1310025" y="2879487"/>
                    <a:pt x="1355387" y="2882027"/>
                    <a:pt x="1400748" y="2883297"/>
                  </a:cubicBezTo>
                  <a:cubicBezTo>
                    <a:pt x="1422349" y="2884567"/>
                    <a:pt x="1441790" y="2884567"/>
                    <a:pt x="1463390" y="2884567"/>
                  </a:cubicBezTo>
                  <a:cubicBezTo>
                    <a:pt x="1560593" y="2884567"/>
                    <a:pt x="1655636" y="2883297"/>
                    <a:pt x="1752840" y="2884567"/>
                  </a:cubicBezTo>
                  <a:cubicBezTo>
                    <a:pt x="1789561" y="2884567"/>
                    <a:pt x="1828442" y="2887107"/>
                    <a:pt x="1865163" y="2887107"/>
                  </a:cubicBezTo>
                  <a:cubicBezTo>
                    <a:pt x="1921325" y="2887107"/>
                    <a:pt x="1975327" y="2883297"/>
                    <a:pt x="2031488" y="2883297"/>
                  </a:cubicBezTo>
                  <a:cubicBezTo>
                    <a:pt x="2098451" y="2883297"/>
                    <a:pt x="2163253" y="2884567"/>
                    <a:pt x="2230215" y="2884567"/>
                  </a:cubicBezTo>
                  <a:cubicBezTo>
                    <a:pt x="2318778" y="2884567"/>
                    <a:pt x="2409501" y="2884567"/>
                    <a:pt x="2498063" y="2883297"/>
                  </a:cubicBezTo>
                  <a:cubicBezTo>
                    <a:pt x="2577986" y="2882027"/>
                    <a:pt x="2655749" y="2879487"/>
                    <a:pt x="2725859" y="2876947"/>
                  </a:cubicBezTo>
                  <a:cubicBezTo>
                    <a:pt x="2730939" y="2876947"/>
                    <a:pt x="2736019" y="2874407"/>
                    <a:pt x="2742369" y="2873137"/>
                  </a:cubicBezTo>
                  <a:cubicBezTo>
                    <a:pt x="2742369" y="2860437"/>
                    <a:pt x="2743639" y="2847737"/>
                    <a:pt x="2743639" y="2827934"/>
                  </a:cubicBezTo>
                  <a:lnTo>
                    <a:pt x="2743639" y="2758526"/>
                  </a:lnTo>
                  <a:cubicBezTo>
                    <a:pt x="2744909" y="2644337"/>
                    <a:pt x="2747449" y="2527909"/>
                    <a:pt x="2746179" y="2413720"/>
                  </a:cubicBezTo>
                  <a:cubicBezTo>
                    <a:pt x="2744909" y="2252513"/>
                    <a:pt x="2757609" y="841947"/>
                    <a:pt x="2761419" y="680740"/>
                  </a:cubicBezTo>
                  <a:cubicBezTo>
                    <a:pt x="2763959" y="586702"/>
                    <a:pt x="2766499" y="492664"/>
                    <a:pt x="2766499" y="398626"/>
                  </a:cubicBezTo>
                  <a:cubicBezTo>
                    <a:pt x="2766499" y="320262"/>
                    <a:pt x="2767769" y="244136"/>
                    <a:pt x="2775389" y="168010"/>
                  </a:cubicBezTo>
                  <a:cubicBezTo>
                    <a:pt x="2779199" y="123230"/>
                    <a:pt x="2781739" y="78450"/>
                    <a:pt x="2776659" y="49530"/>
                  </a:cubicBezTo>
                  <a:cubicBezTo>
                    <a:pt x="2769039" y="49530"/>
                    <a:pt x="2762689" y="48260"/>
                    <a:pt x="2755069" y="48260"/>
                  </a:cubicBezTo>
                  <a:cubicBezTo>
                    <a:pt x="2722049" y="45720"/>
                    <a:pt x="2673029" y="45720"/>
                    <a:pt x="2614707" y="40640"/>
                  </a:cubicBezTo>
                  <a:cubicBezTo>
                    <a:pt x="2506704" y="33020"/>
                    <a:pt x="2396540" y="27940"/>
                    <a:pt x="2288537" y="27940"/>
                  </a:cubicBezTo>
                  <a:cubicBezTo>
                    <a:pt x="2212934" y="27940"/>
                    <a:pt x="2135172" y="31750"/>
                    <a:pt x="2059569" y="24130"/>
                  </a:cubicBezTo>
                  <a:lnTo>
                    <a:pt x="2037969" y="24130"/>
                  </a:lnTo>
                  <a:cubicBezTo>
                    <a:pt x="1975327" y="27940"/>
                    <a:pt x="1908365" y="33020"/>
                    <a:pt x="1843562" y="34290"/>
                  </a:cubicBezTo>
                  <a:cubicBezTo>
                    <a:pt x="1772280" y="35560"/>
                    <a:pt x="1703158" y="31750"/>
                    <a:pt x="1631876" y="30480"/>
                  </a:cubicBezTo>
                  <a:cubicBezTo>
                    <a:pt x="1564913" y="29210"/>
                    <a:pt x="1497951" y="27940"/>
                    <a:pt x="1433149" y="27940"/>
                  </a:cubicBezTo>
                  <a:cubicBezTo>
                    <a:pt x="1409388" y="27940"/>
                    <a:pt x="1387788" y="29210"/>
                    <a:pt x="1364027" y="27940"/>
                  </a:cubicBezTo>
                  <a:cubicBezTo>
                    <a:pt x="1281944" y="26670"/>
                    <a:pt x="433037" y="24130"/>
                    <a:pt x="348794" y="24130"/>
                  </a:cubicBezTo>
                  <a:cubicBezTo>
                    <a:pt x="275352" y="22860"/>
                    <a:pt x="201910" y="24130"/>
                    <a:pt x="128467" y="24130"/>
                  </a:cubicBezTo>
                  <a:cubicBezTo>
                    <a:pt x="89586" y="24130"/>
                    <a:pt x="45720" y="24130"/>
                    <a:pt x="21590" y="25400"/>
                  </a:cubicBezTo>
                  <a:cubicBezTo>
                    <a:pt x="20320" y="25400"/>
                    <a:pt x="21590" y="36830"/>
                    <a:pt x="22860" y="41910"/>
                  </a:cubicBezTo>
                  <a:cubicBezTo>
                    <a:pt x="26670" y="87406"/>
                    <a:pt x="31750" y="159054"/>
                    <a:pt x="34290" y="228463"/>
                  </a:cubicBezTo>
                  <a:cubicBezTo>
                    <a:pt x="36830" y="353847"/>
                    <a:pt x="38100" y="479230"/>
                    <a:pt x="38100" y="604614"/>
                  </a:cubicBezTo>
                  <a:cubicBezTo>
                    <a:pt x="38100" y="685217"/>
                    <a:pt x="36830" y="763582"/>
                    <a:pt x="35560" y="844186"/>
                  </a:cubicBezTo>
                  <a:cubicBezTo>
                    <a:pt x="34290" y="922551"/>
                    <a:pt x="22860" y="2250274"/>
                    <a:pt x="21590" y="2326400"/>
                  </a:cubicBezTo>
                  <a:lnTo>
                    <a:pt x="21590" y="2474173"/>
                  </a:lnTo>
                  <a:cubicBezTo>
                    <a:pt x="21590" y="2586123"/>
                    <a:pt x="20320" y="2700311"/>
                    <a:pt x="20320" y="2812261"/>
                  </a:cubicBezTo>
                  <a:cubicBezTo>
                    <a:pt x="20320" y="2827934"/>
                    <a:pt x="19050" y="2841368"/>
                    <a:pt x="17780" y="2854087"/>
                  </a:cubicBezTo>
                  <a:close/>
                </a:path>
              </a:pathLst>
            </a:custGeom>
            <a:solidFill>
              <a:srgbClr val="442816"/>
            </a:solidFill>
          </p:spPr>
        </p:sp>
      </p:grpSp>
      <p:sp>
        <p:nvSpPr>
          <p:cNvPr id="23" name="TextBox 23"/>
          <p:cNvSpPr txBox="1"/>
          <p:nvPr/>
        </p:nvSpPr>
        <p:spPr>
          <a:xfrm>
            <a:off x="10128920" y="3611104"/>
            <a:ext cx="5031786" cy="2921441"/>
          </a:xfrm>
          <a:prstGeom prst="rect">
            <a:avLst/>
          </a:prstGeom>
        </p:spPr>
        <p:txBody>
          <a:bodyPr lIns="0" tIns="0" rIns="0" bIns="0" rtlCol="0" anchor="t">
            <a:spAutoFit/>
          </a:bodyPr>
          <a:lstStyle/>
          <a:p>
            <a:pPr algn="ctr">
              <a:lnSpc>
                <a:spcPct val="150000"/>
              </a:lnSpc>
            </a:pPr>
            <a:r>
              <a:rPr lang="en-US" sz="4400" dirty="0" err="1">
                <a:solidFill>
                  <a:srgbClr val="442816"/>
                </a:solidFill>
                <a:latin typeface="Arial" panose="020B0604020202020204" pitchFamily="34" charset="0"/>
                <a:cs typeface="Arial" panose="020B0604020202020204" pitchFamily="34" charset="0"/>
              </a:rPr>
              <a:t>Biểu</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diễn</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thông</a:t>
            </a:r>
            <a:r>
              <a:rPr lang="en-US" sz="4400" dirty="0">
                <a:solidFill>
                  <a:srgbClr val="442816"/>
                </a:solidFill>
                <a:latin typeface="Arial" panose="020B0604020202020204" pitchFamily="34" charset="0"/>
                <a:cs typeface="Arial" panose="020B0604020202020204" pitchFamily="34" charset="0"/>
              </a:rPr>
              <a:t> tin: </a:t>
            </a:r>
            <a:r>
              <a:rPr lang="en-US" sz="4400" dirty="0" err="1">
                <a:solidFill>
                  <a:srgbClr val="442816"/>
                </a:solidFill>
                <a:latin typeface="Arial" panose="020B0604020202020204" pitchFamily="34" charset="0"/>
                <a:cs typeface="Arial" panose="020B0604020202020204" pitchFamily="34" charset="0"/>
              </a:rPr>
              <a:t>vật</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liệu</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tên</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khung</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yêu</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cầu</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kĩ</a:t>
            </a:r>
            <a:r>
              <a:rPr lang="en-US" sz="4400" dirty="0">
                <a:solidFill>
                  <a:srgbClr val="442816"/>
                </a:solidFill>
                <a:latin typeface="Arial" panose="020B0604020202020204" pitchFamily="34" charset="0"/>
                <a:cs typeface="Arial" panose="020B0604020202020204" pitchFamily="34" charset="0"/>
              </a:rPr>
              <a:t> </a:t>
            </a:r>
            <a:r>
              <a:rPr lang="en-US" sz="4400" dirty="0" err="1">
                <a:solidFill>
                  <a:srgbClr val="442816"/>
                </a:solidFill>
                <a:latin typeface="Arial" panose="020B0604020202020204" pitchFamily="34" charset="0"/>
                <a:cs typeface="Arial" panose="020B0604020202020204" pitchFamily="34" charset="0"/>
              </a:rPr>
              <a:t>thuật</a:t>
            </a:r>
            <a:r>
              <a:rPr lang="en-US" sz="4400" dirty="0">
                <a:solidFill>
                  <a:srgbClr val="442816"/>
                </a:solidFill>
                <a:latin typeface="Arial" panose="020B0604020202020204" pitchFamily="34" charset="0"/>
                <a:cs typeface="Arial" panose="020B0604020202020204" pitchFamily="34" charset="0"/>
              </a:rPr>
              <a:t>,…</a:t>
            </a:r>
          </a:p>
        </p:txBody>
      </p:sp>
      <p:grpSp>
        <p:nvGrpSpPr>
          <p:cNvPr id="24" name="Group 24"/>
          <p:cNvGrpSpPr/>
          <p:nvPr/>
        </p:nvGrpSpPr>
        <p:grpSpPr>
          <a:xfrm>
            <a:off x="1000125" y="882861"/>
            <a:ext cx="7481272" cy="8417341"/>
            <a:chOff x="0" y="0"/>
            <a:chExt cx="2528826" cy="2845236"/>
          </a:xfrm>
        </p:grpSpPr>
        <p:sp>
          <p:nvSpPr>
            <p:cNvPr id="25" name="Freeform 25"/>
            <p:cNvSpPr/>
            <p:nvPr/>
          </p:nvSpPr>
          <p:spPr>
            <a:xfrm>
              <a:off x="16510" y="11430"/>
              <a:ext cx="2498346" cy="2821106"/>
            </a:xfrm>
            <a:custGeom>
              <a:avLst/>
              <a:gdLst/>
              <a:ahLst/>
              <a:cxnLst/>
              <a:rect l="l" t="t" r="r" b="b"/>
              <a:pathLst>
                <a:path w="2498346" h="2821106">
                  <a:moveTo>
                    <a:pt x="1270" y="0"/>
                  </a:moveTo>
                  <a:lnTo>
                    <a:pt x="2498346" y="15240"/>
                  </a:lnTo>
                  <a:lnTo>
                    <a:pt x="2466596" y="2821106"/>
                  </a:lnTo>
                  <a:lnTo>
                    <a:pt x="901545" y="2821106"/>
                  </a:lnTo>
                  <a:lnTo>
                    <a:pt x="0" y="2794437"/>
                  </a:lnTo>
                  <a:lnTo>
                    <a:pt x="11430" y="901340"/>
                  </a:lnTo>
                  <a:close/>
                </a:path>
              </a:pathLst>
            </a:custGeom>
            <a:solidFill>
              <a:srgbClr val="FFFAF7"/>
            </a:solidFill>
          </p:spPr>
        </p:sp>
        <p:sp>
          <p:nvSpPr>
            <p:cNvPr id="26" name="Freeform 26"/>
            <p:cNvSpPr/>
            <p:nvPr/>
          </p:nvSpPr>
          <p:spPr>
            <a:xfrm>
              <a:off x="0" y="-1270"/>
              <a:ext cx="2527556" cy="2846507"/>
            </a:xfrm>
            <a:custGeom>
              <a:avLst/>
              <a:gdLst/>
              <a:ahLst/>
              <a:cxnLst/>
              <a:rect l="l" t="t" r="r" b="b"/>
              <a:pathLst>
                <a:path w="2527556" h="2846507">
                  <a:moveTo>
                    <a:pt x="2493266" y="2821107"/>
                  </a:moveTo>
                  <a:cubicBezTo>
                    <a:pt x="2490726" y="2824916"/>
                    <a:pt x="2486916" y="2829997"/>
                    <a:pt x="2483106" y="2833807"/>
                  </a:cubicBezTo>
                  <a:cubicBezTo>
                    <a:pt x="2479296" y="2836347"/>
                    <a:pt x="2474216" y="2838887"/>
                    <a:pt x="2470406" y="2838887"/>
                  </a:cubicBezTo>
                  <a:cubicBezTo>
                    <a:pt x="2379121" y="2837616"/>
                    <a:pt x="2274344" y="2843966"/>
                    <a:pt x="2167626" y="2846507"/>
                  </a:cubicBezTo>
                  <a:cubicBezTo>
                    <a:pt x="2134640" y="2846507"/>
                    <a:pt x="2099714" y="2845237"/>
                    <a:pt x="2066729" y="2845237"/>
                  </a:cubicBezTo>
                  <a:cubicBezTo>
                    <a:pt x="1992996" y="2843966"/>
                    <a:pt x="1919264" y="2842697"/>
                    <a:pt x="1845531" y="2842697"/>
                  </a:cubicBezTo>
                  <a:lnTo>
                    <a:pt x="1604931" y="2842697"/>
                  </a:lnTo>
                  <a:cubicBezTo>
                    <a:pt x="1550601" y="2842697"/>
                    <a:pt x="1498213" y="2841426"/>
                    <a:pt x="1443883" y="2841426"/>
                  </a:cubicBezTo>
                  <a:cubicBezTo>
                    <a:pt x="1397316" y="2841426"/>
                    <a:pt x="1348807" y="2841426"/>
                    <a:pt x="1302240" y="2842697"/>
                  </a:cubicBezTo>
                  <a:lnTo>
                    <a:pt x="1273135" y="2842697"/>
                  </a:lnTo>
                  <a:cubicBezTo>
                    <a:pt x="1205223" y="2841426"/>
                    <a:pt x="448495" y="2840157"/>
                    <a:pt x="380584" y="2837616"/>
                  </a:cubicBezTo>
                  <a:cubicBezTo>
                    <a:pt x="339837" y="2836347"/>
                    <a:pt x="299090" y="2831266"/>
                    <a:pt x="258343" y="2828726"/>
                  </a:cubicBezTo>
                  <a:cubicBezTo>
                    <a:pt x="184611" y="2823647"/>
                    <a:pt x="110878" y="2819837"/>
                    <a:pt x="41910" y="2814757"/>
                  </a:cubicBezTo>
                  <a:cubicBezTo>
                    <a:pt x="33020" y="2813487"/>
                    <a:pt x="24130" y="2810947"/>
                    <a:pt x="16510" y="2807137"/>
                  </a:cubicBezTo>
                  <a:cubicBezTo>
                    <a:pt x="5080" y="2802057"/>
                    <a:pt x="0" y="2790626"/>
                    <a:pt x="1270" y="2771413"/>
                  </a:cubicBezTo>
                  <a:cubicBezTo>
                    <a:pt x="2540" y="2644525"/>
                    <a:pt x="3810" y="2515450"/>
                    <a:pt x="3810" y="2388562"/>
                  </a:cubicBezTo>
                  <a:cubicBezTo>
                    <a:pt x="5080" y="2259487"/>
                    <a:pt x="17780" y="905289"/>
                    <a:pt x="17780" y="776214"/>
                  </a:cubicBezTo>
                  <a:cubicBezTo>
                    <a:pt x="19050" y="651514"/>
                    <a:pt x="20320" y="526814"/>
                    <a:pt x="19050" y="399926"/>
                  </a:cubicBezTo>
                  <a:cubicBezTo>
                    <a:pt x="17780" y="275226"/>
                    <a:pt x="16510" y="152714"/>
                    <a:pt x="6350" y="48260"/>
                  </a:cubicBezTo>
                  <a:cubicBezTo>
                    <a:pt x="5080" y="35560"/>
                    <a:pt x="2540" y="22860"/>
                    <a:pt x="1270" y="10160"/>
                  </a:cubicBezTo>
                  <a:cubicBezTo>
                    <a:pt x="3810" y="8890"/>
                    <a:pt x="5080" y="7620"/>
                    <a:pt x="6350" y="7620"/>
                  </a:cubicBezTo>
                  <a:cubicBezTo>
                    <a:pt x="34290" y="6350"/>
                    <a:pt x="70132" y="5080"/>
                    <a:pt x="112819" y="3810"/>
                  </a:cubicBezTo>
                  <a:cubicBezTo>
                    <a:pt x="172969" y="1270"/>
                    <a:pt x="235059" y="1270"/>
                    <a:pt x="295210" y="1270"/>
                  </a:cubicBezTo>
                  <a:cubicBezTo>
                    <a:pt x="370882" y="2540"/>
                    <a:pt x="1135371" y="5080"/>
                    <a:pt x="1211044" y="6350"/>
                  </a:cubicBezTo>
                  <a:cubicBezTo>
                    <a:pt x="1284777" y="7620"/>
                    <a:pt x="1358509" y="7620"/>
                    <a:pt x="1432241" y="7620"/>
                  </a:cubicBezTo>
                  <a:cubicBezTo>
                    <a:pt x="1472988" y="7620"/>
                    <a:pt x="1513735" y="7620"/>
                    <a:pt x="1554482" y="8890"/>
                  </a:cubicBezTo>
                  <a:cubicBezTo>
                    <a:pt x="1634036" y="11430"/>
                    <a:pt x="1715529" y="10160"/>
                    <a:pt x="1795083" y="2540"/>
                  </a:cubicBezTo>
                  <a:cubicBezTo>
                    <a:pt x="1828068" y="0"/>
                    <a:pt x="1861054" y="2540"/>
                    <a:pt x="1894039" y="2540"/>
                  </a:cubicBezTo>
                  <a:cubicBezTo>
                    <a:pt x="1967772" y="2540"/>
                    <a:pt x="2041504" y="1270"/>
                    <a:pt x="2115237" y="3810"/>
                  </a:cubicBezTo>
                  <a:cubicBezTo>
                    <a:pt x="2208373" y="6350"/>
                    <a:pt x="2299568" y="13970"/>
                    <a:pt x="2392704" y="17780"/>
                  </a:cubicBezTo>
                  <a:cubicBezTo>
                    <a:pt x="2433450" y="20320"/>
                    <a:pt x="2461516" y="19050"/>
                    <a:pt x="2488186" y="21590"/>
                  </a:cubicBezTo>
                  <a:cubicBezTo>
                    <a:pt x="2497076" y="22860"/>
                    <a:pt x="2505966" y="25400"/>
                    <a:pt x="2514856" y="27940"/>
                  </a:cubicBezTo>
                  <a:cubicBezTo>
                    <a:pt x="2522476" y="30480"/>
                    <a:pt x="2526286" y="36830"/>
                    <a:pt x="2526286" y="46990"/>
                  </a:cubicBezTo>
                  <a:cubicBezTo>
                    <a:pt x="2527556" y="93645"/>
                    <a:pt x="2523746" y="159277"/>
                    <a:pt x="2519936" y="224909"/>
                  </a:cubicBezTo>
                  <a:cubicBezTo>
                    <a:pt x="2516126" y="279601"/>
                    <a:pt x="2514856" y="336482"/>
                    <a:pt x="2513586" y="391175"/>
                  </a:cubicBezTo>
                  <a:cubicBezTo>
                    <a:pt x="2511046" y="483059"/>
                    <a:pt x="2509776" y="574943"/>
                    <a:pt x="2508506" y="666828"/>
                  </a:cubicBezTo>
                  <a:cubicBezTo>
                    <a:pt x="2507236" y="752149"/>
                    <a:pt x="2505966" y="837470"/>
                    <a:pt x="2505966" y="922791"/>
                  </a:cubicBezTo>
                  <a:cubicBezTo>
                    <a:pt x="2505966" y="1064992"/>
                    <a:pt x="2494536" y="2430129"/>
                    <a:pt x="2493266" y="2572331"/>
                  </a:cubicBezTo>
                  <a:cubicBezTo>
                    <a:pt x="2495806" y="2664215"/>
                    <a:pt x="2494536" y="2756099"/>
                    <a:pt x="2493266" y="2821106"/>
                  </a:cubicBezTo>
                  <a:close/>
                  <a:moveTo>
                    <a:pt x="17780" y="2790626"/>
                  </a:moveTo>
                  <a:cubicBezTo>
                    <a:pt x="22860" y="2791896"/>
                    <a:pt x="29210" y="2794436"/>
                    <a:pt x="36830" y="2794436"/>
                  </a:cubicBezTo>
                  <a:cubicBezTo>
                    <a:pt x="108938" y="2799516"/>
                    <a:pt x="188492" y="2804596"/>
                    <a:pt x="266105" y="2808406"/>
                  </a:cubicBezTo>
                  <a:cubicBezTo>
                    <a:pt x="302971" y="2810946"/>
                    <a:pt x="339837" y="2814756"/>
                    <a:pt x="378644" y="2816026"/>
                  </a:cubicBezTo>
                  <a:cubicBezTo>
                    <a:pt x="403868" y="2817296"/>
                    <a:pt x="1117908" y="2813486"/>
                    <a:pt x="1141192" y="2814756"/>
                  </a:cubicBezTo>
                  <a:cubicBezTo>
                    <a:pt x="1181939" y="2816026"/>
                    <a:pt x="1222686" y="2818566"/>
                    <a:pt x="1263433" y="2819836"/>
                  </a:cubicBezTo>
                  <a:cubicBezTo>
                    <a:pt x="1282836" y="2821106"/>
                    <a:pt x="1300299" y="2821106"/>
                    <a:pt x="1319702" y="2821106"/>
                  </a:cubicBezTo>
                  <a:cubicBezTo>
                    <a:pt x="1407017" y="2821106"/>
                    <a:pt x="1492392" y="2819836"/>
                    <a:pt x="1579706" y="2821106"/>
                  </a:cubicBezTo>
                  <a:cubicBezTo>
                    <a:pt x="1612692" y="2821106"/>
                    <a:pt x="1647618" y="2823646"/>
                    <a:pt x="1680603" y="2823646"/>
                  </a:cubicBezTo>
                  <a:cubicBezTo>
                    <a:pt x="1731052" y="2823646"/>
                    <a:pt x="1779560" y="2819836"/>
                    <a:pt x="1830009" y="2819836"/>
                  </a:cubicBezTo>
                  <a:cubicBezTo>
                    <a:pt x="1890159" y="2819836"/>
                    <a:pt x="1948369" y="2821106"/>
                    <a:pt x="2008519" y="2821106"/>
                  </a:cubicBezTo>
                  <a:cubicBezTo>
                    <a:pt x="2088072" y="2821106"/>
                    <a:pt x="2169566" y="2821106"/>
                    <a:pt x="2249119" y="2819836"/>
                  </a:cubicBezTo>
                  <a:cubicBezTo>
                    <a:pt x="2320911" y="2818566"/>
                    <a:pt x="2390763" y="2816026"/>
                    <a:pt x="2455166" y="2813486"/>
                  </a:cubicBezTo>
                  <a:cubicBezTo>
                    <a:pt x="2460246" y="2813486"/>
                    <a:pt x="2465326" y="2810946"/>
                    <a:pt x="2471676" y="2809676"/>
                  </a:cubicBezTo>
                  <a:cubicBezTo>
                    <a:pt x="2471676" y="2796976"/>
                    <a:pt x="2472946" y="2784276"/>
                    <a:pt x="2472946" y="2764850"/>
                  </a:cubicBezTo>
                  <a:lnTo>
                    <a:pt x="2472946" y="2697030"/>
                  </a:lnTo>
                  <a:cubicBezTo>
                    <a:pt x="2474216" y="2585457"/>
                    <a:pt x="2476756" y="2471695"/>
                    <a:pt x="2475486" y="2360122"/>
                  </a:cubicBezTo>
                  <a:cubicBezTo>
                    <a:pt x="2474216" y="2202606"/>
                    <a:pt x="2486916" y="824343"/>
                    <a:pt x="2490726" y="666828"/>
                  </a:cubicBezTo>
                  <a:cubicBezTo>
                    <a:pt x="2493266" y="574943"/>
                    <a:pt x="2495806" y="483059"/>
                    <a:pt x="2495806" y="391175"/>
                  </a:cubicBezTo>
                  <a:cubicBezTo>
                    <a:pt x="2495806" y="314605"/>
                    <a:pt x="2497076" y="240222"/>
                    <a:pt x="2504696" y="165840"/>
                  </a:cubicBezTo>
                  <a:cubicBezTo>
                    <a:pt x="2508506" y="122086"/>
                    <a:pt x="2511046" y="78331"/>
                    <a:pt x="2505966" y="49530"/>
                  </a:cubicBezTo>
                  <a:cubicBezTo>
                    <a:pt x="2498346" y="49530"/>
                    <a:pt x="2491996" y="48260"/>
                    <a:pt x="2484376" y="48260"/>
                  </a:cubicBezTo>
                  <a:cubicBezTo>
                    <a:pt x="2451356" y="45720"/>
                    <a:pt x="2406286" y="45720"/>
                    <a:pt x="2353897" y="40640"/>
                  </a:cubicBezTo>
                  <a:cubicBezTo>
                    <a:pt x="2256881" y="33020"/>
                    <a:pt x="2157924" y="27940"/>
                    <a:pt x="2060908" y="27940"/>
                  </a:cubicBezTo>
                  <a:cubicBezTo>
                    <a:pt x="1992996" y="27940"/>
                    <a:pt x="1923144" y="31750"/>
                    <a:pt x="1855233" y="24130"/>
                  </a:cubicBezTo>
                  <a:lnTo>
                    <a:pt x="1835830" y="24130"/>
                  </a:lnTo>
                  <a:cubicBezTo>
                    <a:pt x="1779560" y="27940"/>
                    <a:pt x="1719410" y="33020"/>
                    <a:pt x="1661200" y="34290"/>
                  </a:cubicBezTo>
                  <a:cubicBezTo>
                    <a:pt x="1597169" y="35560"/>
                    <a:pt x="1535079" y="31750"/>
                    <a:pt x="1471048" y="30480"/>
                  </a:cubicBezTo>
                  <a:cubicBezTo>
                    <a:pt x="1410898" y="29210"/>
                    <a:pt x="1350748" y="27940"/>
                    <a:pt x="1292538" y="27940"/>
                  </a:cubicBezTo>
                  <a:cubicBezTo>
                    <a:pt x="1271194" y="27940"/>
                    <a:pt x="1251791" y="29210"/>
                    <a:pt x="1230447" y="27940"/>
                  </a:cubicBezTo>
                  <a:cubicBezTo>
                    <a:pt x="1156715" y="26670"/>
                    <a:pt x="394166" y="24130"/>
                    <a:pt x="318493" y="24130"/>
                  </a:cubicBezTo>
                  <a:cubicBezTo>
                    <a:pt x="252522" y="22860"/>
                    <a:pt x="186551" y="24130"/>
                    <a:pt x="120580" y="24130"/>
                  </a:cubicBezTo>
                  <a:cubicBezTo>
                    <a:pt x="85654" y="24130"/>
                    <a:pt x="45720" y="24130"/>
                    <a:pt x="21590" y="25400"/>
                  </a:cubicBezTo>
                  <a:cubicBezTo>
                    <a:pt x="20320" y="25400"/>
                    <a:pt x="21590" y="36830"/>
                    <a:pt x="22860" y="41910"/>
                  </a:cubicBezTo>
                  <a:cubicBezTo>
                    <a:pt x="26670" y="87082"/>
                    <a:pt x="31750" y="157089"/>
                    <a:pt x="34290" y="224908"/>
                  </a:cubicBezTo>
                  <a:cubicBezTo>
                    <a:pt x="36830" y="347421"/>
                    <a:pt x="38100" y="469933"/>
                    <a:pt x="38100" y="592445"/>
                  </a:cubicBezTo>
                  <a:cubicBezTo>
                    <a:pt x="38100" y="671203"/>
                    <a:pt x="36830" y="747773"/>
                    <a:pt x="35560" y="826531"/>
                  </a:cubicBezTo>
                  <a:cubicBezTo>
                    <a:pt x="34290" y="903101"/>
                    <a:pt x="22860" y="2200418"/>
                    <a:pt x="21590" y="2274800"/>
                  </a:cubicBezTo>
                  <a:lnTo>
                    <a:pt x="21590" y="2419190"/>
                  </a:lnTo>
                  <a:cubicBezTo>
                    <a:pt x="21590" y="2528576"/>
                    <a:pt x="20320" y="2640149"/>
                    <a:pt x="20320" y="2749535"/>
                  </a:cubicBezTo>
                  <a:cubicBezTo>
                    <a:pt x="20320" y="2764849"/>
                    <a:pt x="19050" y="2777976"/>
                    <a:pt x="17780" y="2790626"/>
                  </a:cubicBezTo>
                  <a:close/>
                </a:path>
              </a:pathLst>
            </a:custGeom>
            <a:solidFill>
              <a:srgbClr val="442816"/>
            </a:solidFill>
          </p:spPr>
        </p:sp>
      </p:grpSp>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355542" y="6864064"/>
            <a:ext cx="2603314" cy="3033522"/>
          </a:xfrm>
          <a:prstGeom prst="rect">
            <a:avLst/>
          </a:prstGeom>
        </p:spPr>
      </p:pic>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135378" y="2223656"/>
            <a:ext cx="2697118" cy="7607256"/>
          </a:xfrm>
          <a:prstGeom prst="rect">
            <a:avLst/>
          </a:prstGeom>
        </p:spPr>
      </p:pic>
      <p:pic>
        <p:nvPicPr>
          <p:cNvPr id="3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89105">
            <a:off x="8250181" y="4232717"/>
            <a:ext cx="1334439" cy="2462891"/>
          </a:xfrm>
          <a:prstGeom prst="rect">
            <a:avLst/>
          </a:prstGeom>
        </p:spPr>
      </p:pic>
      <p:pic>
        <p:nvPicPr>
          <p:cNvPr id="34" name="Picture 33">
            <a:extLst>
              <a:ext uri="{FF2B5EF4-FFF2-40B4-BE49-F238E27FC236}">
                <a16:creationId xmlns:a16="http://schemas.microsoft.com/office/drawing/2014/main" id="{2A9EE21B-8FBC-9BB8-88A6-C35220015E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8295" y="2612900"/>
            <a:ext cx="6241173" cy="4329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80" y="30174"/>
            <a:ext cx="18280440" cy="10278747"/>
          </a:xfrm>
          <a:prstGeom prst="rect">
            <a:avLst/>
          </a:prstGeom>
        </p:spPr>
      </p:pic>
      <p:pic>
        <p:nvPicPr>
          <p:cNvPr id="38" name="Picture 37">
            <a:extLst>
              <a:ext uri="{FF2B5EF4-FFF2-40B4-BE49-F238E27FC236}">
                <a16:creationId xmlns:a16="http://schemas.microsoft.com/office/drawing/2014/main" id="{29590133-6657-4DC3-966E-603C52EDA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27" y="1853244"/>
            <a:ext cx="742950" cy="657225"/>
          </a:xfrm>
          <a:prstGeom prst="rect">
            <a:avLst/>
          </a:prstGeom>
        </p:spPr>
      </p:pic>
      <p:pic>
        <p:nvPicPr>
          <p:cNvPr id="39" name="Picture 38">
            <a:extLst>
              <a:ext uri="{FF2B5EF4-FFF2-40B4-BE49-F238E27FC236}">
                <a16:creationId xmlns:a16="http://schemas.microsoft.com/office/drawing/2014/main" id="{8239BA63-61AF-43D0-A4E3-77A1FCAAD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925" y="2396156"/>
            <a:ext cx="742950" cy="657225"/>
          </a:xfrm>
          <a:prstGeom prst="rect">
            <a:avLst/>
          </a:prstGeom>
        </p:spPr>
      </p:pic>
      <p:pic>
        <p:nvPicPr>
          <p:cNvPr id="9" name="Picture 8" descr="A picture containing businesscard, envelope, vector graphics&#10;&#10;Description automatically generated">
            <a:extLst>
              <a:ext uri="{FF2B5EF4-FFF2-40B4-BE49-F238E27FC236}">
                <a16:creationId xmlns:a16="http://schemas.microsoft.com/office/drawing/2014/main" id="{743B3570-85C8-4E60-99A4-B87D7081FE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604" b="23401"/>
          <a:stretch/>
        </p:blipFill>
        <p:spPr>
          <a:xfrm flipH="1">
            <a:off x="13608173" y="-215437"/>
            <a:ext cx="4679828" cy="2667281"/>
          </a:xfrm>
          <a:prstGeom prst="rect">
            <a:avLst/>
          </a:prstGeom>
        </p:spPr>
      </p:pic>
      <p:pic>
        <p:nvPicPr>
          <p:cNvPr id="26626" name="Picture 2" descr="Hàng Trăm Sách Tóm Tắt TINH GỌN, MIỄN PHÍ, NÊN ĐỌ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516" y="5897377"/>
            <a:ext cx="4261037" cy="426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1AD895-BC85-0DD0-1E66-38253A85B7BC}"/>
              </a:ext>
            </a:extLst>
          </p:cNvPr>
          <p:cNvSpPr txBox="1"/>
          <p:nvPr/>
        </p:nvSpPr>
        <p:spPr>
          <a:xfrm>
            <a:off x="1487539" y="1916289"/>
            <a:ext cx="15150686" cy="1011302"/>
          </a:xfrm>
          <a:prstGeom prst="rect">
            <a:avLst/>
          </a:prstGeom>
        </p:spPr>
        <p:txBody>
          <a:bodyPr wrap="square" lIns="0" tIns="0" rIns="0" bIns="0" rtlCol="0" anchor="t">
            <a:spAutoFit/>
          </a:bodyPr>
          <a:lstStyle/>
          <a:p>
            <a:pPr algn="ctr">
              <a:lnSpc>
                <a:spcPts val="8960"/>
              </a:lnSpc>
              <a:spcBef>
                <a:spcPct val="0"/>
              </a:spcBef>
            </a:pPr>
            <a:r>
              <a:rPr lang="en-US" sz="4200" b="1" dirty="0" err="1">
                <a:solidFill>
                  <a:srgbClr val="000000"/>
                </a:solidFill>
                <a:latin typeface="Arial" panose="020B0604020202020204" pitchFamily="34" charset="0"/>
                <a:cs typeface="Arial" panose="020B0604020202020204" pitchFamily="34" charset="0"/>
              </a:rPr>
              <a:t>Câu</a:t>
            </a:r>
            <a:r>
              <a:rPr lang="en-US" sz="4200" b="1" dirty="0">
                <a:solidFill>
                  <a:srgbClr val="000000"/>
                </a:solidFill>
                <a:latin typeface="Arial" panose="020B0604020202020204" pitchFamily="34" charset="0"/>
                <a:cs typeface="Arial" panose="020B0604020202020204" pitchFamily="34" charset="0"/>
              </a:rPr>
              <a:t> </a:t>
            </a:r>
            <a:r>
              <a:rPr lang="vi-VN" sz="4200" b="1" dirty="0">
                <a:solidFill>
                  <a:srgbClr val="000000"/>
                </a:solidFill>
                <a:latin typeface="Arial" panose="020B0604020202020204" pitchFamily="34" charset="0"/>
                <a:cs typeface="Arial" panose="020B0604020202020204" pitchFamily="34" charset="0"/>
              </a:rPr>
              <a:t>5: </a:t>
            </a:r>
            <a:r>
              <a:rPr lang="en-GB" sz="4400" b="0" i="0" dirty="0" err="1">
                <a:solidFill>
                  <a:srgbClr val="212529"/>
                </a:solidFill>
                <a:effectLst/>
                <a:latin typeface="Arial" panose="020B0604020202020204" pitchFamily="34" charset="0"/>
                <a:cs typeface="Arial" panose="020B0604020202020204" pitchFamily="34" charset="0"/>
              </a:rPr>
              <a:t>Trên</a:t>
            </a:r>
            <a:r>
              <a:rPr lang="en-GB" sz="4400" b="0" i="0" dirty="0">
                <a:solidFill>
                  <a:srgbClr val="212529"/>
                </a:solidFill>
                <a:effectLst/>
                <a:latin typeface="Arial" panose="020B0604020202020204" pitchFamily="34" charset="0"/>
                <a:cs typeface="Arial" panose="020B0604020202020204" pitchFamily="34" charset="0"/>
              </a:rPr>
              <a:t> </a:t>
            </a:r>
            <a:r>
              <a:rPr lang="en-GB" sz="4400" b="0" i="0" dirty="0" err="1">
                <a:solidFill>
                  <a:srgbClr val="212529"/>
                </a:solidFill>
                <a:effectLst/>
                <a:latin typeface="Arial" panose="020B0604020202020204" pitchFamily="34" charset="0"/>
                <a:cs typeface="Arial" panose="020B0604020202020204" pitchFamily="34" charset="0"/>
              </a:rPr>
              <a:t>bản</a:t>
            </a:r>
            <a:r>
              <a:rPr lang="en-GB" sz="4400" b="0" i="0" dirty="0">
                <a:solidFill>
                  <a:srgbClr val="212529"/>
                </a:solidFill>
                <a:effectLst/>
                <a:latin typeface="Arial" panose="020B0604020202020204" pitchFamily="34" charset="0"/>
                <a:cs typeface="Arial" panose="020B0604020202020204" pitchFamily="34" charset="0"/>
              </a:rPr>
              <a:t> </a:t>
            </a:r>
            <a:r>
              <a:rPr lang="en-GB" sz="4400" b="0" i="0" dirty="0" err="1">
                <a:solidFill>
                  <a:srgbClr val="212529"/>
                </a:solidFill>
                <a:effectLst/>
                <a:latin typeface="Arial" panose="020B0604020202020204" pitchFamily="34" charset="0"/>
                <a:cs typeface="Arial" panose="020B0604020202020204" pitchFamily="34" charset="0"/>
              </a:rPr>
              <a:t>vẽ</a:t>
            </a:r>
            <a:r>
              <a:rPr lang="en-GB" sz="4400" b="0" i="0" dirty="0">
                <a:solidFill>
                  <a:srgbClr val="212529"/>
                </a:solidFill>
                <a:effectLst/>
                <a:latin typeface="Arial" panose="020B0604020202020204" pitchFamily="34" charset="0"/>
                <a:cs typeface="Arial" panose="020B0604020202020204" pitchFamily="34" charset="0"/>
              </a:rPr>
              <a:t> </a:t>
            </a:r>
            <a:r>
              <a:rPr lang="en-GB" sz="4400" b="0" i="0" dirty="0" err="1">
                <a:solidFill>
                  <a:srgbClr val="212529"/>
                </a:solidFill>
                <a:effectLst/>
                <a:latin typeface="Arial" panose="020B0604020202020204" pitchFamily="34" charset="0"/>
                <a:cs typeface="Arial" panose="020B0604020202020204" pitchFamily="34" charset="0"/>
              </a:rPr>
              <a:t>lắp</a:t>
            </a:r>
            <a:r>
              <a:rPr lang="en-GB" sz="4400" b="0" i="0" dirty="0">
                <a:solidFill>
                  <a:srgbClr val="212529"/>
                </a:solidFill>
                <a:effectLst/>
                <a:latin typeface="Arial" panose="020B0604020202020204" pitchFamily="34" charset="0"/>
                <a:cs typeface="Arial" panose="020B0604020202020204" pitchFamily="34" charset="0"/>
              </a:rPr>
              <a:t>, </a:t>
            </a:r>
            <a:r>
              <a:rPr lang="en-GB" sz="4400" b="0" i="0" dirty="0" err="1">
                <a:solidFill>
                  <a:srgbClr val="212529"/>
                </a:solidFill>
                <a:effectLst/>
                <a:latin typeface="Arial" panose="020B0604020202020204" pitchFamily="34" charset="0"/>
                <a:cs typeface="Arial" panose="020B0604020202020204" pitchFamily="34" charset="0"/>
              </a:rPr>
              <a:t>bảng</a:t>
            </a:r>
            <a:r>
              <a:rPr lang="en-GB" sz="4400" b="0" i="0" dirty="0">
                <a:solidFill>
                  <a:srgbClr val="212529"/>
                </a:solidFill>
                <a:effectLst/>
                <a:latin typeface="Arial" panose="020B0604020202020204" pitchFamily="34" charset="0"/>
                <a:cs typeface="Arial" panose="020B0604020202020204" pitchFamily="34" charset="0"/>
              </a:rPr>
              <a:t> </a:t>
            </a:r>
            <a:r>
              <a:rPr lang="en-GB" sz="4400" b="0" i="0" dirty="0" err="1">
                <a:solidFill>
                  <a:srgbClr val="212529"/>
                </a:solidFill>
                <a:effectLst/>
                <a:latin typeface="Arial" panose="020B0604020202020204" pitchFamily="34" charset="0"/>
                <a:cs typeface="Arial" panose="020B0604020202020204" pitchFamily="34" charset="0"/>
              </a:rPr>
              <a:t>kê</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VN" sz="4200" dirty="0">
                <a:latin typeface="Arial" panose="020B0604020202020204" pitchFamily="34" charset="0"/>
                <a:cs typeface="Arial" panose="020B0604020202020204" pitchFamily="34" charset="0"/>
              </a:rPr>
              <a:t> </a:t>
            </a:r>
            <a:endParaRPr lang="en-US" sz="4200" b="1" dirty="0">
              <a:solidFill>
                <a:srgbClr val="000000"/>
              </a:solidFill>
              <a:latin typeface="Arial" panose="020B0604020202020204" pitchFamily="34" charset="0"/>
              <a:cs typeface="Arial" panose="020B0604020202020204" pitchFamily="34" charset="0"/>
            </a:endParaRPr>
          </a:p>
        </p:txBody>
      </p:sp>
      <p:sp>
        <p:nvSpPr>
          <p:cNvPr id="4" name="Rectangle: Rounded Corners 13">
            <a:extLst>
              <a:ext uri="{FF2B5EF4-FFF2-40B4-BE49-F238E27FC236}">
                <a16:creationId xmlns:a16="http://schemas.microsoft.com/office/drawing/2014/main" id="{F96CBA64-6A51-A794-0D93-5212BBA53870}"/>
              </a:ext>
            </a:extLst>
          </p:cNvPr>
          <p:cNvSpPr/>
          <p:nvPr/>
        </p:nvSpPr>
        <p:spPr>
          <a:xfrm>
            <a:off x="3580357" y="3928727"/>
            <a:ext cx="5840744" cy="1694258"/>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2700" dirty="0">
                <a:solidFill>
                  <a:schemeClr val="tx1"/>
                </a:solidFill>
                <a:latin typeface="Arial" panose="020B0604020202020204" pitchFamily="34" charset="0"/>
                <a:cs typeface="Arial" panose="020B0604020202020204" pitchFamily="34" charset="0"/>
              </a:rPr>
              <a:t>A. </a:t>
            </a:r>
            <a:r>
              <a:rPr lang="en-GB" sz="2800" b="0" i="0" dirty="0" err="1">
                <a:solidFill>
                  <a:srgbClr val="212529"/>
                </a:solidFill>
                <a:effectLst/>
                <a:latin typeface="Arial" panose="020B0604020202020204" pitchFamily="34" charset="0"/>
                <a:cs typeface="Arial" panose="020B0604020202020204" pitchFamily="34" charset="0"/>
              </a:rPr>
              <a:t>Thể</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hiện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hình</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dạng</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và</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vị</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trí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của</a:t>
            </a:r>
            <a:r>
              <a:rPr lang="en-GB" sz="2800" b="0" i="0" dirty="0">
                <a:solidFill>
                  <a:srgbClr val="212529"/>
                </a:solidFill>
                <a:effectLst/>
                <a:latin typeface="Arial" panose="020B0604020202020204" pitchFamily="34" charset="0"/>
                <a:cs typeface="Arial" panose="020B0604020202020204" pitchFamily="34" charset="0"/>
              </a:rPr>
              <a:t> chi </a:t>
            </a:r>
            <a:r>
              <a:rPr lang="en-GB" sz="2800" b="0" i="0" dirty="0" err="1">
                <a:solidFill>
                  <a:srgbClr val="212529"/>
                </a:solidFill>
                <a:effectLst/>
                <a:latin typeface="Arial" panose="020B0604020202020204" pitchFamily="34" charset="0"/>
                <a:cs typeface="Arial" panose="020B0604020202020204" pitchFamily="34" charset="0"/>
              </a:rPr>
              <a:t>tiết</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trong</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sản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phẩm</a:t>
            </a:r>
            <a:endParaRPr lang="en-US" sz="2700" dirty="0">
              <a:solidFill>
                <a:schemeClr val="tx1"/>
              </a:solidFill>
              <a:latin typeface="Arial" panose="020B0604020202020204" pitchFamily="34" charset="0"/>
              <a:cs typeface="Arial" panose="020B0604020202020204" pitchFamily="34" charset="0"/>
            </a:endParaRPr>
          </a:p>
        </p:txBody>
      </p:sp>
      <p:sp>
        <p:nvSpPr>
          <p:cNvPr id="6" name="Rectangle: Rounded Corners 15">
            <a:extLst>
              <a:ext uri="{FF2B5EF4-FFF2-40B4-BE49-F238E27FC236}">
                <a16:creationId xmlns:a16="http://schemas.microsoft.com/office/drawing/2014/main" id="{636CB29E-5298-B8BA-F191-8277746F88B3}"/>
              </a:ext>
            </a:extLst>
          </p:cNvPr>
          <p:cNvSpPr/>
          <p:nvPr/>
        </p:nvSpPr>
        <p:spPr>
          <a:xfrm>
            <a:off x="10640904" y="3928728"/>
            <a:ext cx="6885095" cy="1694256"/>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Arial" panose="020B0604020202020204" pitchFamily="34" charset="0"/>
                <a:cs typeface="Arial" panose="020B0604020202020204" pitchFamily="34" charset="0"/>
              </a:rPr>
              <a:t>C. </a:t>
            </a:r>
            <a:r>
              <a:rPr lang="vi-VN" sz="2800" b="0" i="0" dirty="0">
                <a:solidFill>
                  <a:srgbClr val="212529"/>
                </a:solidFill>
                <a:effectLst/>
                <a:latin typeface="Arial" panose="020B0604020202020204" pitchFamily="34" charset="0"/>
                <a:cs typeface="Arial" panose="020B0604020202020204" pitchFamily="34" charset="0"/>
              </a:rPr>
              <a:t>Gồm thông tin tên các chi tiết, số lượng và vật liệu chế tạo</a:t>
            </a:r>
          </a:p>
        </p:txBody>
      </p:sp>
      <p:sp>
        <p:nvSpPr>
          <p:cNvPr id="7" name="Rectangle: Rounded Corners 16">
            <a:extLst>
              <a:ext uri="{FF2B5EF4-FFF2-40B4-BE49-F238E27FC236}">
                <a16:creationId xmlns:a16="http://schemas.microsoft.com/office/drawing/2014/main" id="{84F6058D-FC6D-74CE-2873-24CC99C3740C}"/>
              </a:ext>
            </a:extLst>
          </p:cNvPr>
          <p:cNvSpPr/>
          <p:nvPr/>
        </p:nvSpPr>
        <p:spPr>
          <a:xfrm>
            <a:off x="10640905" y="6310277"/>
            <a:ext cx="6623555" cy="2009202"/>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2700" dirty="0">
                <a:solidFill>
                  <a:schemeClr val="tx1"/>
                </a:solidFill>
                <a:latin typeface="Arial" panose="020B0604020202020204" pitchFamily="34" charset="0"/>
                <a:cs typeface="Arial" panose="020B0604020202020204" pitchFamily="34" charset="0"/>
              </a:rPr>
              <a:t>D. </a:t>
            </a:r>
            <a:r>
              <a:rPr lang="en-GB" sz="2800" b="0" i="0" dirty="0" err="1">
                <a:solidFill>
                  <a:srgbClr val="212529"/>
                </a:solidFill>
                <a:effectLst/>
                <a:latin typeface="Arial" panose="020B0604020202020204" pitchFamily="34" charset="0"/>
                <a:cs typeface="Arial" panose="020B0604020202020204" pitchFamily="34" charset="0"/>
              </a:rPr>
              <a:t>Gồm</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các</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nội</a:t>
            </a:r>
            <a:r>
              <a:rPr lang="en-GB" sz="2800" b="0" i="0" dirty="0">
                <a:solidFill>
                  <a:srgbClr val="212529"/>
                </a:solidFill>
                <a:effectLst/>
                <a:latin typeface="Arial" panose="020B0604020202020204" pitchFamily="34" charset="0"/>
                <a:cs typeface="Arial" panose="020B0604020202020204" pitchFamily="34" charset="0"/>
              </a:rPr>
              <a:t> dung </a:t>
            </a:r>
            <a:r>
              <a:rPr lang="en-GB" sz="2800" b="0" i="0" dirty="0" err="1">
                <a:solidFill>
                  <a:srgbClr val="212529"/>
                </a:solidFill>
                <a:effectLst/>
                <a:latin typeface="Arial" panose="020B0604020202020204" pitchFamily="34" charset="0"/>
                <a:cs typeface="Arial" panose="020B0604020202020204" pitchFamily="34" charset="0"/>
              </a:rPr>
              <a:t>quản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lí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bản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vẽ</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quản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lí</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sản</a:t>
            </a:r>
            <a:r>
              <a:rPr lang="en-GB" sz="2800" b="0" i="0" dirty="0">
                <a:solidFill>
                  <a:srgbClr val="212529"/>
                </a:solidFill>
                <a:effectLst/>
                <a:latin typeface="Arial" panose="020B0604020202020204" pitchFamily="34" charset="0"/>
                <a:cs typeface="Arial" panose="020B0604020202020204" pitchFamily="34" charset="0"/>
              </a:rPr>
              <a:t> </a:t>
            </a:r>
            <a:r>
              <a:rPr lang="en-GB" sz="2800" b="0" i="0" dirty="0" err="1">
                <a:solidFill>
                  <a:srgbClr val="212529"/>
                </a:solidFill>
                <a:effectLst/>
                <a:latin typeface="Arial" panose="020B0604020202020204" pitchFamily="34" charset="0"/>
                <a:cs typeface="Arial" panose="020B0604020202020204" pitchFamily="34" charset="0"/>
              </a:rPr>
              <a:t>phẩm</a:t>
            </a:r>
            <a:endParaRPr lang="en-US" sz="2700" dirty="0">
              <a:solidFill>
                <a:schemeClr val="tx1"/>
              </a:solidFill>
              <a:latin typeface="Arial" panose="020B0604020202020204" pitchFamily="34" charset="0"/>
              <a:cs typeface="Arial" panose="020B0604020202020204" pitchFamily="34" charset="0"/>
            </a:endParaRPr>
          </a:p>
        </p:txBody>
      </p:sp>
      <p:sp>
        <p:nvSpPr>
          <p:cNvPr id="8" name="Rectangle: Rounded Corners 17">
            <a:extLst>
              <a:ext uri="{FF2B5EF4-FFF2-40B4-BE49-F238E27FC236}">
                <a16:creationId xmlns:a16="http://schemas.microsoft.com/office/drawing/2014/main" id="{D6724F7B-A7FD-40E7-B6CE-EA3B17AB7675}"/>
              </a:ext>
            </a:extLst>
          </p:cNvPr>
          <p:cNvSpPr/>
          <p:nvPr/>
        </p:nvSpPr>
        <p:spPr>
          <a:xfrm>
            <a:off x="3584590" y="6310277"/>
            <a:ext cx="5836511" cy="2009202"/>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1"/>
              </a:lnSpc>
            </a:pPr>
            <a:r>
              <a:rPr lang="en-US" sz="2700" dirty="0">
                <a:solidFill>
                  <a:schemeClr val="tx1"/>
                </a:solidFill>
                <a:latin typeface="Arial" panose="020B0604020202020204" pitchFamily="34" charset="0"/>
                <a:cs typeface="Arial" panose="020B0604020202020204" pitchFamily="34" charset="0"/>
              </a:rPr>
              <a:t>B. </a:t>
            </a:r>
            <a:r>
              <a:rPr lang="vi-VN" sz="2800" b="0" i="0" dirty="0">
                <a:solidFill>
                  <a:srgbClr val="212529"/>
                </a:solidFill>
                <a:effectLst/>
                <a:latin typeface="Arial" panose="020B0604020202020204" pitchFamily="34" charset="0"/>
                <a:cs typeface="Arial" panose="020B0604020202020204" pitchFamily="34" charset="0"/>
              </a:rPr>
              <a:t>Gồm kích thước chung và kích thước lắp giữa các chi tiết</a:t>
            </a:r>
            <a:endParaRPr lang="en-US" sz="2700" dirty="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723E1DB4-5606-5F2C-58A4-AC1BD4F1AD91}"/>
              </a:ext>
            </a:extLst>
          </p:cNvPr>
          <p:cNvSpPr/>
          <p:nvPr/>
        </p:nvSpPr>
        <p:spPr>
          <a:xfrm>
            <a:off x="10637123" y="4099868"/>
            <a:ext cx="1008530" cy="9201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Tree>
    <p:extLst>
      <p:ext uri="{BB962C8B-B14F-4D97-AF65-F5344CB8AC3E}">
        <p14:creationId xmlns:p14="http://schemas.microsoft.com/office/powerpoint/2010/main" val="1015099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sp>
        <p:nvSpPr>
          <p:cNvPr id="7" name="Google Shape;4829;p62"/>
          <p:cNvSpPr txBox="1">
            <a:spLocks noGrp="1"/>
          </p:cNvSpPr>
          <p:nvPr>
            <p:ph type="title"/>
          </p:nvPr>
        </p:nvSpPr>
        <p:spPr>
          <a:xfrm>
            <a:off x="3886200" y="1015433"/>
            <a:ext cx="9931542" cy="2419110"/>
          </a:xfrm>
          <a:prstGeom prst="rect">
            <a:avLst/>
          </a:prstGeom>
        </p:spPr>
        <p:txBody>
          <a:bodyPr spcFirstLastPara="1" vert="horz" wrap="square" lIns="182850" tIns="182850" rIns="182850" bIns="182850" rtlCol="0" anchor="ctr" anchorCtr="0">
            <a:noAutofit/>
          </a:bodyPr>
          <a:lstStyle/>
          <a:p>
            <a:pPr algn="ctr">
              <a:lnSpc>
                <a:spcPct val="120000"/>
              </a:lnSpc>
            </a:pPr>
            <a:r>
              <a:rPr lang="en-US" sz="8000" b="1" dirty="0">
                <a:latin typeface="Arial" panose="020B0604020202020204" pitchFamily="34" charset="0"/>
                <a:cs typeface="Arial" panose="020B0604020202020204" pitchFamily="34" charset="0"/>
              </a:rPr>
              <a:t>VẬN DỤNG</a:t>
            </a:r>
            <a:endParaRPr sz="8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B16A0DF-D225-4242-7CC5-4C6338C9F549}"/>
              </a:ext>
            </a:extLst>
          </p:cNvPr>
          <p:cNvSpPr txBox="1"/>
          <p:nvPr/>
        </p:nvSpPr>
        <p:spPr>
          <a:xfrm>
            <a:off x="3581400" y="3467100"/>
            <a:ext cx="11125200" cy="45949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nSpc>
                <a:spcPct val="150000"/>
              </a:lnSpc>
            </a:pPr>
            <a:r>
              <a:rPr lang="vi-VN"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sưu tầm tài liệu "Hướng dẫn sử dụng" của một trong những thiết bị trong gia đình như nồi cơm điện, quạt điện, robot lau nhà,... và tìm hiểu xem thiết bị đó gồm những chi tiết nào, có công dụng gì. Tháo lắp thiết bị đó như thế nào?</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207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pic>
        <p:nvPicPr>
          <p:cNvPr id="2354" name="Google Shape;2354;p72"/>
          <p:cNvPicPr preferRelativeResize="0"/>
          <p:nvPr/>
        </p:nvPicPr>
        <p:blipFill rotWithShape="1">
          <a:blip r:embed="rId3">
            <a:alphaModFix/>
          </a:blip>
          <a:srcRect l="-3370" t="-5053" r="3369"/>
          <a:stretch/>
        </p:blipFill>
        <p:spPr>
          <a:xfrm>
            <a:off x="12406702" y="0"/>
            <a:ext cx="5058452" cy="3720600"/>
          </a:xfrm>
          <a:prstGeom prst="rect">
            <a:avLst/>
          </a:prstGeom>
          <a:noFill/>
          <a:ln>
            <a:noFill/>
          </a:ln>
        </p:spPr>
      </p:pic>
      <p:sp>
        <p:nvSpPr>
          <p:cNvPr id="8" name="Oval 7">
            <a:extLst>
              <a:ext uri="{FF2B5EF4-FFF2-40B4-BE49-F238E27FC236}">
                <a16:creationId xmlns:a16="http://schemas.microsoft.com/office/drawing/2014/main" id="{01A1762F-5365-4393-9D20-F548E6F91D77}"/>
              </a:ext>
            </a:extLst>
          </p:cNvPr>
          <p:cNvSpPr/>
          <p:nvPr/>
        </p:nvSpPr>
        <p:spPr>
          <a:xfrm>
            <a:off x="2447777" y="3531920"/>
            <a:ext cx="4853354" cy="4853354"/>
          </a:xfrm>
          <a:prstGeom prst="ellipse">
            <a:avLst/>
          </a:prstGeom>
          <a:solidFill>
            <a:srgbClr val="035397"/>
          </a:solidFill>
          <a:ln w="12700" cap="flat" cmpd="sng" algn="ctr">
            <a:solidFill>
              <a:srgbClr val="4472C4">
                <a:shade val="50000"/>
              </a:srgbClr>
            </a:solidFill>
            <a:prstDash val="solid"/>
            <a:miter lim="800000"/>
          </a:ln>
          <a:effectLst/>
        </p:spPr>
        <p:txBody>
          <a:bodyPr rtlCol="0" anchor="ctr"/>
          <a:lstStyle/>
          <a:p>
            <a:pPr algn="ctr" defTabSz="1371600">
              <a:lnSpc>
                <a:spcPct val="130000"/>
              </a:lnSpc>
              <a:defRPr/>
            </a:pP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1.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Hoàn</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thành</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bài</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tập</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được</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giao</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a:t>
            </a:r>
          </a:p>
        </p:txBody>
      </p:sp>
      <p:sp>
        <p:nvSpPr>
          <p:cNvPr id="9" name="Oval 8">
            <a:extLst>
              <a:ext uri="{FF2B5EF4-FFF2-40B4-BE49-F238E27FC236}">
                <a16:creationId xmlns:a16="http://schemas.microsoft.com/office/drawing/2014/main" id="{DDC2E529-4EB3-49E5-9C53-BE29A73F6383}"/>
              </a:ext>
            </a:extLst>
          </p:cNvPr>
          <p:cNvSpPr/>
          <p:nvPr/>
        </p:nvSpPr>
        <p:spPr>
          <a:xfrm>
            <a:off x="11095892" y="3531919"/>
            <a:ext cx="4853354" cy="4853354"/>
          </a:xfrm>
          <a:prstGeom prst="ellipse">
            <a:avLst/>
          </a:prstGeom>
          <a:solidFill>
            <a:srgbClr val="035397"/>
          </a:solidFill>
          <a:ln w="12700" cap="flat" cmpd="sng" algn="ctr">
            <a:solidFill>
              <a:srgbClr val="4472C4">
                <a:shade val="50000"/>
              </a:srgbClr>
            </a:solidFill>
            <a:prstDash val="solid"/>
            <a:miter lim="800000"/>
          </a:ln>
          <a:effectLst/>
        </p:spPr>
        <p:txBody>
          <a:bodyPr rtlCol="0" anchor="ctr"/>
          <a:lstStyle/>
          <a:p>
            <a:pPr algn="ctr" defTabSz="1371600">
              <a:lnSpc>
                <a:spcPct val="130000"/>
              </a:lnSpc>
              <a:defRPr/>
            </a:pP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2.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Đọc</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trước</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nội</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dung </a:t>
            </a:r>
            <a:r>
              <a:rPr lang="en-US" sz="4000" kern="0" dirty="0" err="1">
                <a:solidFill>
                  <a:prstClr val="white"/>
                </a:solidFill>
                <a:latin typeface="Arial" panose="020B0604020202020204" pitchFamily="34" charset="0"/>
                <a:ea typeface="#9Slide03 Roboto Medium" panose="02000000000000000000" pitchFamily="2" charset="0"/>
                <a:cs typeface="Arial" panose="020B0604020202020204" pitchFamily="34" charset="0"/>
              </a:rPr>
              <a:t>bài</a:t>
            </a:r>
            <a:r>
              <a:rPr lang="en-US" sz="4000" kern="0" dirty="0">
                <a:solidFill>
                  <a:prstClr val="white"/>
                </a:solidFill>
                <a:latin typeface="Arial" panose="020B0604020202020204" pitchFamily="34" charset="0"/>
                <a:ea typeface="#9Slide03 Roboto Medium" panose="02000000000000000000" pitchFamily="2" charset="0"/>
                <a:cs typeface="Arial" panose="020B0604020202020204" pitchFamily="34" charset="0"/>
              </a:rPr>
              <a:t> 15.</a:t>
            </a:r>
          </a:p>
        </p:txBody>
      </p:sp>
      <p:sp>
        <p:nvSpPr>
          <p:cNvPr id="10" name="Rectangle: Rounded Corners 6">
            <a:extLst>
              <a:ext uri="{FF2B5EF4-FFF2-40B4-BE49-F238E27FC236}">
                <a16:creationId xmlns:a16="http://schemas.microsoft.com/office/drawing/2014/main" id="{1F31E1AE-68B3-4FC9-86EF-10F6E2721722}"/>
              </a:ext>
            </a:extLst>
          </p:cNvPr>
          <p:cNvSpPr/>
          <p:nvPr/>
        </p:nvSpPr>
        <p:spPr>
          <a:xfrm>
            <a:off x="5881299" y="1166325"/>
            <a:ext cx="5900394" cy="1181685"/>
          </a:xfrm>
          <a:prstGeom prst="roundRect">
            <a:avLst/>
          </a:prstGeom>
          <a:solidFill>
            <a:srgbClr val="FFAA4C"/>
          </a:solidFill>
          <a:ln w="12700" cap="flat" cmpd="sng" algn="ctr">
            <a:noFill/>
            <a:prstDash val="solid"/>
            <a:miter lim="800000"/>
          </a:ln>
          <a:effectLst/>
        </p:spPr>
        <p:txBody>
          <a:bodyPr rtlCol="0" anchor="ctr"/>
          <a:lstStyle/>
          <a:p>
            <a:pPr algn="ctr" defTabSz="1371600">
              <a:defRPr/>
            </a:pPr>
            <a:r>
              <a:rPr lang="en-US" sz="4000" b="1" kern="0" dirty="0">
                <a:solidFill>
                  <a:prstClr val="white"/>
                </a:solidFill>
                <a:latin typeface="Arial" panose="020B0604020202020204" pitchFamily="34" charset="0"/>
                <a:ea typeface="Roboto" pitchFamily="2" charset="0"/>
                <a:cs typeface="Arial" panose="020B0604020202020204" pitchFamily="34" charset="0"/>
              </a:rPr>
              <a:t>HƯỚNG DẪN VỀ NHÀ</a:t>
            </a:r>
          </a:p>
        </p:txBody>
      </p:sp>
      <p:pic>
        <p:nvPicPr>
          <p:cNvPr id="11" name="Picture 10" descr="A picture containing toy, doll, vector graphics, several&#10;&#10;Description automatically generated">
            <a:extLst>
              <a:ext uri="{FF2B5EF4-FFF2-40B4-BE49-F238E27FC236}">
                <a16:creationId xmlns:a16="http://schemas.microsoft.com/office/drawing/2014/main" id="{DE2F0D75-CB8E-4235-BB3E-812AACA8A168}"/>
              </a:ext>
            </a:extLst>
          </p:cNvPr>
          <p:cNvPicPr>
            <a:picLocks noChangeAspect="1"/>
          </p:cNvPicPr>
          <p:nvPr/>
        </p:nvPicPr>
        <p:blipFill rotWithShape="1">
          <a:blip r:embed="rId4">
            <a:extLst>
              <a:ext uri="{28A0092B-C50C-407E-A947-70E740481C1C}">
                <a14:useLocalDpi xmlns:a14="http://schemas.microsoft.com/office/drawing/2010/main" val="0"/>
              </a:ext>
            </a:extLst>
          </a:blip>
          <a:srcRect l="56489" t="73026" r="11699"/>
          <a:stretch/>
        </p:blipFill>
        <p:spPr>
          <a:xfrm>
            <a:off x="10019713" y="6483542"/>
            <a:ext cx="3355145" cy="3803459"/>
          </a:xfrm>
          <a:prstGeom prst="rect">
            <a:avLst/>
          </a:prstGeom>
        </p:spPr>
      </p:pic>
      <p:pic>
        <p:nvPicPr>
          <p:cNvPr id="12" name="Picture 11" descr="A picture containing toy, doll, vector graphics, several&#10;&#10;Description automatically generated">
            <a:extLst>
              <a:ext uri="{FF2B5EF4-FFF2-40B4-BE49-F238E27FC236}">
                <a16:creationId xmlns:a16="http://schemas.microsoft.com/office/drawing/2014/main" id="{5F8039A5-5235-4637-8E2B-03CCD71E75C1}"/>
              </a:ext>
            </a:extLst>
          </p:cNvPr>
          <p:cNvPicPr>
            <a:picLocks noChangeAspect="1"/>
          </p:cNvPicPr>
          <p:nvPr/>
        </p:nvPicPr>
        <p:blipFill rotWithShape="1">
          <a:blip r:embed="rId4">
            <a:extLst>
              <a:ext uri="{28A0092B-C50C-407E-A947-70E740481C1C}">
                <a14:useLocalDpi xmlns:a14="http://schemas.microsoft.com/office/drawing/2010/main" val="0"/>
              </a:ext>
            </a:extLst>
          </a:blip>
          <a:srcRect l="56889" t="283" r="11299" b="72743"/>
          <a:stretch/>
        </p:blipFill>
        <p:spPr>
          <a:xfrm>
            <a:off x="4889108" y="6217085"/>
            <a:ext cx="3590195" cy="4069916"/>
          </a:xfrm>
          <a:prstGeom prst="rect">
            <a:avLst/>
          </a:prstGeom>
        </p:spPr>
      </p:pic>
      <p:sp>
        <p:nvSpPr>
          <p:cNvPr id="2" name="Down Arrow 1">
            <a:extLst>
              <a:ext uri="{FF2B5EF4-FFF2-40B4-BE49-F238E27FC236}">
                <a16:creationId xmlns:a16="http://schemas.microsoft.com/office/drawing/2014/main" id="{BACC5C26-F7E9-4839-D104-1825D5A82B78}"/>
              </a:ext>
            </a:extLst>
          </p:cNvPr>
          <p:cNvSpPr/>
          <p:nvPr/>
        </p:nvSpPr>
        <p:spPr>
          <a:xfrm rot="2142483">
            <a:off x="6684205" y="2552700"/>
            <a:ext cx="935795" cy="1250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Down Arrow 2">
            <a:extLst>
              <a:ext uri="{FF2B5EF4-FFF2-40B4-BE49-F238E27FC236}">
                <a16:creationId xmlns:a16="http://schemas.microsoft.com/office/drawing/2014/main" id="{D193E952-D9E6-1CCD-4DA6-763127EA32A5}"/>
              </a:ext>
            </a:extLst>
          </p:cNvPr>
          <p:cNvSpPr/>
          <p:nvPr/>
        </p:nvSpPr>
        <p:spPr>
          <a:xfrm rot="19585545">
            <a:off x="9827154" y="2552700"/>
            <a:ext cx="1182961" cy="1250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904499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22"/>
        <p:cNvGrpSpPr/>
        <p:nvPr/>
      </p:nvGrpSpPr>
      <p:grpSpPr>
        <a:xfrm>
          <a:off x="0" y="0"/>
          <a:ext cx="0" cy="0"/>
          <a:chOff x="0" y="0"/>
          <a:chExt cx="0" cy="0"/>
        </a:xfrm>
      </p:grpSpPr>
      <p:grpSp>
        <p:nvGrpSpPr>
          <p:cNvPr id="7927" name="Google Shape;7927;p69"/>
          <p:cNvGrpSpPr/>
          <p:nvPr/>
        </p:nvGrpSpPr>
        <p:grpSpPr>
          <a:xfrm>
            <a:off x="1637729" y="2566200"/>
            <a:ext cx="1039800" cy="5154600"/>
            <a:chOff x="6571964" y="1283100"/>
            <a:chExt cx="519900" cy="2577300"/>
          </a:xfrm>
        </p:grpSpPr>
        <p:grpSp>
          <p:nvGrpSpPr>
            <p:cNvPr id="7928" name="Google Shape;7928;p69"/>
            <p:cNvGrpSpPr/>
            <p:nvPr/>
          </p:nvGrpSpPr>
          <p:grpSpPr>
            <a:xfrm>
              <a:off x="6571964" y="1283100"/>
              <a:ext cx="519900" cy="519900"/>
              <a:chOff x="7714964" y="1346801"/>
              <a:chExt cx="519900" cy="519900"/>
            </a:xfrm>
          </p:grpSpPr>
          <p:sp>
            <p:nvSpPr>
              <p:cNvPr id="7929" name="Google Shape;7929;p69"/>
              <p:cNvSpPr/>
              <p:nvPr/>
            </p:nvSpPr>
            <p:spPr>
              <a:xfrm>
                <a:off x="7714964" y="1346801"/>
                <a:ext cx="519900" cy="519900"/>
              </a:xfrm>
              <a:prstGeom prst="roundRect">
                <a:avLst>
                  <a:gd name="adj" fmla="val 16667"/>
                </a:avLst>
              </a:prstGeom>
              <a:solidFill>
                <a:schemeClr val="accent1"/>
              </a:solidFill>
              <a:ln>
                <a:noFill/>
              </a:ln>
            </p:spPr>
            <p:txBody>
              <a:bodyPr spcFirstLastPara="1" wrap="square" lIns="182850" tIns="182850" rIns="182850" bIns="182850" anchor="ctr" anchorCtr="0">
                <a:noAutofit/>
              </a:bodyPr>
              <a:lstStyle/>
              <a:p>
                <a:pPr algn="ctr" defTabSz="1828755">
                  <a:buClr>
                    <a:srgbClr val="000000"/>
                  </a:buClr>
                </a:pPr>
                <a:endParaRPr sz="4001" kern="0">
                  <a:solidFill>
                    <a:srgbClr val="FFFFFF"/>
                  </a:solidFill>
                  <a:latin typeface="Raleway ExtraBold"/>
                  <a:ea typeface="Raleway ExtraBold"/>
                  <a:cs typeface="Raleway ExtraBold"/>
                  <a:sym typeface="Raleway ExtraBold"/>
                </a:endParaRPr>
              </a:p>
            </p:txBody>
          </p:sp>
          <p:sp>
            <p:nvSpPr>
              <p:cNvPr id="7930" name="Google Shape;7930;p69"/>
              <p:cNvSpPr/>
              <p:nvPr/>
            </p:nvSpPr>
            <p:spPr>
              <a:xfrm>
                <a:off x="7903521" y="1469648"/>
                <a:ext cx="142813" cy="274210"/>
              </a:xfrm>
              <a:custGeom>
                <a:avLst/>
                <a:gdLst/>
                <a:ahLst/>
                <a:cxnLst/>
                <a:rect l="l" t="t" r="r" b="b"/>
                <a:pathLst>
                  <a:path w="7106" h="13644" extrusionOk="0">
                    <a:moveTo>
                      <a:pt x="5671" y="2336"/>
                    </a:moveTo>
                    <a:cubicBezTo>
                      <a:pt x="6071" y="2302"/>
                      <a:pt x="6505" y="2336"/>
                      <a:pt x="6939" y="2336"/>
                    </a:cubicBezTo>
                    <a:lnTo>
                      <a:pt x="7105" y="2336"/>
                    </a:lnTo>
                    <a:lnTo>
                      <a:pt x="7105" y="134"/>
                    </a:lnTo>
                    <a:cubicBezTo>
                      <a:pt x="6872" y="101"/>
                      <a:pt x="6638" y="67"/>
                      <a:pt x="6405" y="67"/>
                    </a:cubicBezTo>
                    <a:cubicBezTo>
                      <a:pt x="5971" y="34"/>
                      <a:pt x="5538" y="1"/>
                      <a:pt x="5104" y="34"/>
                    </a:cubicBezTo>
                    <a:cubicBezTo>
                      <a:pt x="4437" y="34"/>
                      <a:pt x="3803" y="201"/>
                      <a:pt x="3269" y="601"/>
                    </a:cubicBezTo>
                    <a:cubicBezTo>
                      <a:pt x="2635" y="1035"/>
                      <a:pt x="2302" y="1668"/>
                      <a:pt x="2168" y="2436"/>
                    </a:cubicBezTo>
                    <a:cubicBezTo>
                      <a:pt x="2102" y="2736"/>
                      <a:pt x="2102" y="3069"/>
                      <a:pt x="2102" y="3370"/>
                    </a:cubicBezTo>
                    <a:cubicBezTo>
                      <a:pt x="2068" y="3870"/>
                      <a:pt x="2068" y="4370"/>
                      <a:pt x="2102" y="4837"/>
                    </a:cubicBezTo>
                    <a:lnTo>
                      <a:pt x="2102" y="5038"/>
                    </a:lnTo>
                    <a:lnTo>
                      <a:pt x="0" y="5038"/>
                    </a:lnTo>
                    <a:lnTo>
                      <a:pt x="0" y="7473"/>
                    </a:lnTo>
                    <a:lnTo>
                      <a:pt x="2068" y="7473"/>
                    </a:lnTo>
                    <a:lnTo>
                      <a:pt x="2068" y="13644"/>
                    </a:lnTo>
                    <a:lnTo>
                      <a:pt x="4637" y="13644"/>
                    </a:lnTo>
                    <a:lnTo>
                      <a:pt x="4637" y="7506"/>
                    </a:lnTo>
                    <a:lnTo>
                      <a:pt x="6705" y="7506"/>
                    </a:lnTo>
                    <a:cubicBezTo>
                      <a:pt x="6805" y="6672"/>
                      <a:pt x="6905" y="5871"/>
                      <a:pt x="7039" y="5038"/>
                    </a:cubicBezTo>
                    <a:lnTo>
                      <a:pt x="6572" y="5038"/>
                    </a:lnTo>
                    <a:cubicBezTo>
                      <a:pt x="5971" y="5038"/>
                      <a:pt x="4604" y="5038"/>
                      <a:pt x="4604" y="5038"/>
                    </a:cubicBezTo>
                    <a:cubicBezTo>
                      <a:pt x="4604" y="5038"/>
                      <a:pt x="4604" y="3803"/>
                      <a:pt x="4637" y="3303"/>
                    </a:cubicBezTo>
                    <a:cubicBezTo>
                      <a:pt x="4637" y="2569"/>
                      <a:pt x="5071" y="2336"/>
                      <a:pt x="5671" y="2336"/>
                    </a:cubicBezTo>
                    <a:close/>
                  </a:path>
                </a:pathLst>
              </a:custGeom>
              <a:solidFill>
                <a:srgbClr val="FFFFFF"/>
              </a:solidFill>
              <a:ln>
                <a:noFill/>
              </a:ln>
            </p:spPr>
            <p:txBody>
              <a:bodyPr spcFirstLastPara="1" wrap="square" lIns="182850" tIns="182850" rIns="182850" bIns="182850" anchor="ctr" anchorCtr="0">
                <a:noAutofit/>
              </a:bodyPr>
              <a:lstStyle/>
              <a:p>
                <a:pPr algn="ctr" defTabSz="1828755">
                  <a:buClr>
                    <a:srgbClr val="000000"/>
                  </a:buClr>
                </a:pPr>
                <a:endParaRPr sz="2801" kern="0">
                  <a:solidFill>
                    <a:srgbClr val="000000"/>
                  </a:solidFill>
                  <a:latin typeface="Arial"/>
                  <a:cs typeface="Arial"/>
                  <a:sym typeface="Arial"/>
                </a:endParaRPr>
              </a:p>
            </p:txBody>
          </p:sp>
        </p:grpSp>
        <p:grpSp>
          <p:nvGrpSpPr>
            <p:cNvPr id="7931" name="Google Shape;7931;p69"/>
            <p:cNvGrpSpPr/>
            <p:nvPr/>
          </p:nvGrpSpPr>
          <p:grpSpPr>
            <a:xfrm>
              <a:off x="6571964" y="3340500"/>
              <a:ext cx="519900" cy="519900"/>
              <a:chOff x="7714964" y="3404201"/>
              <a:chExt cx="519900" cy="519900"/>
            </a:xfrm>
          </p:grpSpPr>
          <p:sp>
            <p:nvSpPr>
              <p:cNvPr id="7932" name="Google Shape;7932;p69"/>
              <p:cNvSpPr/>
              <p:nvPr/>
            </p:nvSpPr>
            <p:spPr>
              <a:xfrm>
                <a:off x="7714964" y="3404201"/>
                <a:ext cx="519900" cy="519900"/>
              </a:xfrm>
              <a:prstGeom prst="roundRect">
                <a:avLst>
                  <a:gd name="adj" fmla="val 16667"/>
                </a:avLst>
              </a:prstGeom>
              <a:solidFill>
                <a:schemeClr val="accent3"/>
              </a:solidFill>
              <a:ln>
                <a:noFill/>
              </a:ln>
            </p:spPr>
            <p:txBody>
              <a:bodyPr spcFirstLastPara="1" wrap="square" lIns="182850" tIns="182850" rIns="182850" bIns="182850" anchor="ctr" anchorCtr="0">
                <a:noAutofit/>
              </a:bodyPr>
              <a:lstStyle/>
              <a:p>
                <a:pPr algn="ctr" defTabSz="1828755">
                  <a:buClr>
                    <a:srgbClr val="000000"/>
                  </a:buClr>
                </a:pPr>
                <a:endParaRPr sz="4001" kern="0">
                  <a:solidFill>
                    <a:srgbClr val="FFFFFF"/>
                  </a:solidFill>
                  <a:latin typeface="Raleway ExtraBold"/>
                  <a:ea typeface="Raleway ExtraBold"/>
                  <a:cs typeface="Raleway ExtraBold"/>
                  <a:sym typeface="Raleway ExtraBold"/>
                </a:endParaRPr>
              </a:p>
            </p:txBody>
          </p:sp>
          <p:grpSp>
            <p:nvGrpSpPr>
              <p:cNvPr id="7933" name="Google Shape;7933;p69"/>
              <p:cNvGrpSpPr/>
              <p:nvPr/>
            </p:nvGrpSpPr>
            <p:grpSpPr>
              <a:xfrm>
                <a:off x="7860939" y="3550168"/>
                <a:ext cx="227950" cy="227966"/>
                <a:chOff x="5183619" y="2845488"/>
                <a:chExt cx="166375" cy="166374"/>
              </a:xfrm>
            </p:grpSpPr>
            <p:sp>
              <p:nvSpPr>
                <p:cNvPr id="7934" name="Google Shape;7934;p69"/>
                <p:cNvSpPr/>
                <p:nvPr/>
              </p:nvSpPr>
              <p:spPr>
                <a:xfrm>
                  <a:off x="5183619" y="2845488"/>
                  <a:ext cx="40130" cy="166373"/>
                </a:xfrm>
                <a:custGeom>
                  <a:avLst/>
                  <a:gdLst/>
                  <a:ahLst/>
                  <a:cxnLst/>
                  <a:rect l="l" t="t" r="r" b="b"/>
                  <a:pathLst>
                    <a:path w="2736" h="11343" extrusionOk="0">
                      <a:moveTo>
                        <a:pt x="1368" y="1"/>
                      </a:moveTo>
                      <a:cubicBezTo>
                        <a:pt x="601" y="1"/>
                        <a:pt x="1" y="635"/>
                        <a:pt x="1" y="1368"/>
                      </a:cubicBezTo>
                      <a:cubicBezTo>
                        <a:pt x="1" y="2136"/>
                        <a:pt x="601" y="2736"/>
                        <a:pt x="1368" y="2736"/>
                      </a:cubicBezTo>
                      <a:cubicBezTo>
                        <a:pt x="2136" y="2736"/>
                        <a:pt x="2736" y="2136"/>
                        <a:pt x="2736" y="1368"/>
                      </a:cubicBezTo>
                      <a:cubicBezTo>
                        <a:pt x="2736" y="635"/>
                        <a:pt x="2136" y="1"/>
                        <a:pt x="1368" y="1"/>
                      </a:cubicBezTo>
                      <a:close/>
                      <a:moveTo>
                        <a:pt x="201" y="3770"/>
                      </a:moveTo>
                      <a:lnTo>
                        <a:pt x="201" y="11342"/>
                      </a:lnTo>
                      <a:lnTo>
                        <a:pt x="2536" y="11342"/>
                      </a:lnTo>
                      <a:lnTo>
                        <a:pt x="2536" y="3770"/>
                      </a:lnTo>
                      <a:close/>
                    </a:path>
                  </a:pathLst>
                </a:custGeom>
                <a:solidFill>
                  <a:srgbClr val="FFFFFF"/>
                </a:solidFill>
                <a:ln>
                  <a:noFill/>
                </a:ln>
              </p:spPr>
              <p:txBody>
                <a:bodyPr spcFirstLastPara="1" wrap="square" lIns="182850" tIns="182850" rIns="182850" bIns="182850" anchor="ctr" anchorCtr="0">
                  <a:noAutofit/>
                </a:bodyPr>
                <a:lstStyle/>
                <a:p>
                  <a:pPr algn="ctr" defTabSz="1828755">
                    <a:buClr>
                      <a:srgbClr val="000000"/>
                    </a:buClr>
                  </a:pPr>
                  <a:endParaRPr sz="2801" kern="0">
                    <a:solidFill>
                      <a:srgbClr val="000000"/>
                    </a:solidFill>
                    <a:latin typeface="Arial"/>
                    <a:cs typeface="Arial"/>
                    <a:sym typeface="Arial"/>
                  </a:endParaRPr>
                </a:p>
              </p:txBody>
            </p:sp>
            <p:sp>
              <p:nvSpPr>
                <p:cNvPr id="7935" name="Google Shape;7935;p69"/>
                <p:cNvSpPr/>
                <p:nvPr/>
              </p:nvSpPr>
              <p:spPr>
                <a:xfrm>
                  <a:off x="5242819" y="2897851"/>
                  <a:ext cx="107175" cy="114010"/>
                </a:xfrm>
                <a:custGeom>
                  <a:avLst/>
                  <a:gdLst/>
                  <a:ahLst/>
                  <a:cxnLst/>
                  <a:rect l="l" t="t" r="r" b="b"/>
                  <a:pathLst>
                    <a:path w="7307" h="7773" extrusionOk="0">
                      <a:moveTo>
                        <a:pt x="4504" y="0"/>
                      </a:moveTo>
                      <a:cubicBezTo>
                        <a:pt x="3337" y="0"/>
                        <a:pt x="2569" y="634"/>
                        <a:pt x="2269" y="1234"/>
                      </a:cubicBezTo>
                      <a:lnTo>
                        <a:pt x="2236" y="1234"/>
                      </a:lnTo>
                      <a:lnTo>
                        <a:pt x="2236" y="200"/>
                      </a:lnTo>
                      <a:lnTo>
                        <a:pt x="1" y="200"/>
                      </a:lnTo>
                      <a:lnTo>
                        <a:pt x="1" y="7772"/>
                      </a:lnTo>
                      <a:lnTo>
                        <a:pt x="2336" y="7772"/>
                      </a:lnTo>
                      <a:lnTo>
                        <a:pt x="2336" y="4036"/>
                      </a:lnTo>
                      <a:cubicBezTo>
                        <a:pt x="2336" y="3036"/>
                        <a:pt x="2536" y="2068"/>
                        <a:pt x="3737" y="2068"/>
                      </a:cubicBezTo>
                      <a:cubicBezTo>
                        <a:pt x="4938" y="2068"/>
                        <a:pt x="4971" y="3202"/>
                        <a:pt x="4971" y="4103"/>
                      </a:cubicBezTo>
                      <a:lnTo>
                        <a:pt x="4971" y="7772"/>
                      </a:lnTo>
                      <a:lnTo>
                        <a:pt x="7306" y="7772"/>
                      </a:lnTo>
                      <a:lnTo>
                        <a:pt x="7306" y="3603"/>
                      </a:lnTo>
                      <a:cubicBezTo>
                        <a:pt x="7306" y="1568"/>
                        <a:pt x="6872" y="0"/>
                        <a:pt x="4504" y="0"/>
                      </a:cubicBezTo>
                      <a:close/>
                    </a:path>
                  </a:pathLst>
                </a:custGeom>
                <a:solidFill>
                  <a:srgbClr val="FFFFFF"/>
                </a:solidFill>
                <a:ln>
                  <a:noFill/>
                </a:ln>
              </p:spPr>
              <p:txBody>
                <a:bodyPr spcFirstLastPara="1" wrap="square" lIns="182850" tIns="182850" rIns="182850" bIns="182850" anchor="ctr" anchorCtr="0">
                  <a:noAutofit/>
                </a:bodyPr>
                <a:lstStyle/>
                <a:p>
                  <a:pPr algn="ctr" defTabSz="1828755">
                    <a:buClr>
                      <a:srgbClr val="000000"/>
                    </a:buClr>
                  </a:pPr>
                  <a:endParaRPr sz="2801" kern="0">
                    <a:solidFill>
                      <a:srgbClr val="000000"/>
                    </a:solidFill>
                    <a:latin typeface="Arial"/>
                    <a:cs typeface="Arial"/>
                    <a:sym typeface="Arial"/>
                  </a:endParaRPr>
                </a:p>
              </p:txBody>
            </p:sp>
          </p:grpSp>
        </p:grpSp>
        <p:grpSp>
          <p:nvGrpSpPr>
            <p:cNvPr id="7936" name="Google Shape;7936;p69"/>
            <p:cNvGrpSpPr/>
            <p:nvPr/>
          </p:nvGrpSpPr>
          <p:grpSpPr>
            <a:xfrm>
              <a:off x="6571964" y="1968900"/>
              <a:ext cx="519900" cy="519900"/>
              <a:chOff x="7714964" y="2032601"/>
              <a:chExt cx="519900" cy="519900"/>
            </a:xfrm>
          </p:grpSpPr>
          <p:sp>
            <p:nvSpPr>
              <p:cNvPr id="7937" name="Google Shape;7937;p69"/>
              <p:cNvSpPr/>
              <p:nvPr/>
            </p:nvSpPr>
            <p:spPr>
              <a:xfrm>
                <a:off x="7714964" y="2032601"/>
                <a:ext cx="519900" cy="519900"/>
              </a:xfrm>
              <a:prstGeom prst="roundRect">
                <a:avLst>
                  <a:gd name="adj" fmla="val 16667"/>
                </a:avLst>
              </a:prstGeom>
              <a:solidFill>
                <a:schemeClr val="accent5"/>
              </a:solidFill>
              <a:ln>
                <a:noFill/>
              </a:ln>
            </p:spPr>
            <p:txBody>
              <a:bodyPr spcFirstLastPara="1" wrap="square" lIns="182850" tIns="182850" rIns="182850" bIns="182850" anchor="ctr" anchorCtr="0">
                <a:noAutofit/>
              </a:bodyPr>
              <a:lstStyle/>
              <a:p>
                <a:pPr algn="ctr" defTabSz="1828755">
                  <a:buClr>
                    <a:srgbClr val="000000"/>
                  </a:buClr>
                </a:pPr>
                <a:endParaRPr sz="4001" kern="0">
                  <a:solidFill>
                    <a:srgbClr val="FFFFFF"/>
                  </a:solidFill>
                  <a:latin typeface="Raleway ExtraBold"/>
                  <a:ea typeface="Raleway ExtraBold"/>
                  <a:cs typeface="Raleway ExtraBold"/>
                  <a:sym typeface="Raleway ExtraBold"/>
                </a:endParaRPr>
              </a:p>
            </p:txBody>
          </p:sp>
          <p:sp>
            <p:nvSpPr>
              <p:cNvPr id="7938" name="Google Shape;7938;p69"/>
              <p:cNvSpPr/>
              <p:nvPr/>
            </p:nvSpPr>
            <p:spPr>
              <a:xfrm>
                <a:off x="7841507" y="2182255"/>
                <a:ext cx="266835" cy="220570"/>
              </a:xfrm>
              <a:custGeom>
                <a:avLst/>
                <a:gdLst/>
                <a:ahLst/>
                <a:cxnLst/>
                <a:rect l="l" t="t" r="r" b="b"/>
                <a:pathLst>
                  <a:path w="13277" h="10975" extrusionOk="0">
                    <a:moveTo>
                      <a:pt x="4037" y="8573"/>
                    </a:moveTo>
                    <a:cubicBezTo>
                      <a:pt x="2602" y="8540"/>
                      <a:pt x="1735" y="7506"/>
                      <a:pt x="1502" y="6672"/>
                    </a:cubicBezTo>
                    <a:cubicBezTo>
                      <a:pt x="1902" y="6772"/>
                      <a:pt x="2269" y="6739"/>
                      <a:pt x="2669" y="6639"/>
                    </a:cubicBezTo>
                    <a:cubicBezTo>
                      <a:pt x="2669" y="6639"/>
                      <a:pt x="2669" y="6639"/>
                      <a:pt x="2702" y="6639"/>
                    </a:cubicBezTo>
                    <a:cubicBezTo>
                      <a:pt x="1935" y="6472"/>
                      <a:pt x="1335" y="6038"/>
                      <a:pt x="934" y="5371"/>
                    </a:cubicBezTo>
                    <a:cubicBezTo>
                      <a:pt x="668" y="4938"/>
                      <a:pt x="534" y="4471"/>
                      <a:pt x="534" y="3937"/>
                    </a:cubicBezTo>
                    <a:cubicBezTo>
                      <a:pt x="901" y="4137"/>
                      <a:pt x="1301" y="4270"/>
                      <a:pt x="1735" y="4270"/>
                    </a:cubicBezTo>
                    <a:cubicBezTo>
                      <a:pt x="1168" y="3837"/>
                      <a:pt x="768" y="3303"/>
                      <a:pt x="634" y="2603"/>
                    </a:cubicBezTo>
                    <a:cubicBezTo>
                      <a:pt x="467" y="1902"/>
                      <a:pt x="568" y="1268"/>
                      <a:pt x="901" y="634"/>
                    </a:cubicBezTo>
                    <a:cubicBezTo>
                      <a:pt x="2402" y="2369"/>
                      <a:pt x="4270" y="3336"/>
                      <a:pt x="6538" y="3470"/>
                    </a:cubicBezTo>
                    <a:cubicBezTo>
                      <a:pt x="6538" y="3370"/>
                      <a:pt x="6505" y="3270"/>
                      <a:pt x="6505" y="3170"/>
                    </a:cubicBezTo>
                    <a:cubicBezTo>
                      <a:pt x="6405" y="2536"/>
                      <a:pt x="6538" y="1935"/>
                      <a:pt x="6905" y="1402"/>
                    </a:cubicBezTo>
                    <a:cubicBezTo>
                      <a:pt x="7339" y="735"/>
                      <a:pt x="7939" y="301"/>
                      <a:pt x="8740" y="167"/>
                    </a:cubicBezTo>
                    <a:cubicBezTo>
                      <a:pt x="9674" y="1"/>
                      <a:pt x="10475" y="268"/>
                      <a:pt x="11142" y="935"/>
                    </a:cubicBezTo>
                    <a:cubicBezTo>
                      <a:pt x="11175" y="968"/>
                      <a:pt x="11208" y="968"/>
                      <a:pt x="11275" y="968"/>
                    </a:cubicBezTo>
                    <a:cubicBezTo>
                      <a:pt x="11842" y="835"/>
                      <a:pt x="12376" y="634"/>
                      <a:pt x="12876" y="368"/>
                    </a:cubicBezTo>
                    <a:cubicBezTo>
                      <a:pt x="12876" y="334"/>
                      <a:pt x="12910" y="334"/>
                      <a:pt x="12910" y="334"/>
                    </a:cubicBezTo>
                    <a:lnTo>
                      <a:pt x="12910" y="334"/>
                    </a:lnTo>
                    <a:cubicBezTo>
                      <a:pt x="12710" y="968"/>
                      <a:pt x="12309" y="1468"/>
                      <a:pt x="11742" y="1835"/>
                    </a:cubicBezTo>
                    <a:cubicBezTo>
                      <a:pt x="12276" y="1769"/>
                      <a:pt x="12776" y="1635"/>
                      <a:pt x="13277" y="1402"/>
                    </a:cubicBezTo>
                    <a:lnTo>
                      <a:pt x="13277" y="1435"/>
                    </a:lnTo>
                    <a:cubicBezTo>
                      <a:pt x="13177" y="1568"/>
                      <a:pt x="13076" y="1702"/>
                      <a:pt x="12976" y="1835"/>
                    </a:cubicBezTo>
                    <a:cubicBezTo>
                      <a:pt x="12676" y="2202"/>
                      <a:pt x="12343" y="2502"/>
                      <a:pt x="11976" y="2769"/>
                    </a:cubicBezTo>
                    <a:cubicBezTo>
                      <a:pt x="11942" y="2803"/>
                      <a:pt x="11942" y="2836"/>
                      <a:pt x="11942" y="2869"/>
                    </a:cubicBezTo>
                    <a:cubicBezTo>
                      <a:pt x="11942" y="3270"/>
                      <a:pt x="11942" y="3670"/>
                      <a:pt x="11876" y="4070"/>
                    </a:cubicBezTo>
                    <a:cubicBezTo>
                      <a:pt x="11776" y="4938"/>
                      <a:pt x="11542" y="5738"/>
                      <a:pt x="11175" y="6505"/>
                    </a:cubicBezTo>
                    <a:cubicBezTo>
                      <a:pt x="10808" y="7306"/>
                      <a:pt x="10308" y="8040"/>
                      <a:pt x="9707" y="8674"/>
                    </a:cubicBezTo>
                    <a:cubicBezTo>
                      <a:pt x="8673" y="9741"/>
                      <a:pt x="7406" y="10441"/>
                      <a:pt x="5971" y="10742"/>
                    </a:cubicBezTo>
                    <a:cubicBezTo>
                      <a:pt x="5438" y="10875"/>
                      <a:pt x="4937" y="10908"/>
                      <a:pt x="4437" y="10942"/>
                    </a:cubicBezTo>
                    <a:cubicBezTo>
                      <a:pt x="2869" y="10975"/>
                      <a:pt x="1401" y="10575"/>
                      <a:pt x="67" y="9774"/>
                    </a:cubicBezTo>
                    <a:cubicBezTo>
                      <a:pt x="34" y="9741"/>
                      <a:pt x="34" y="9741"/>
                      <a:pt x="0" y="9708"/>
                    </a:cubicBezTo>
                    <a:cubicBezTo>
                      <a:pt x="968" y="9808"/>
                      <a:pt x="1868" y="9708"/>
                      <a:pt x="2736" y="9341"/>
                    </a:cubicBezTo>
                    <a:cubicBezTo>
                      <a:pt x="3203" y="9141"/>
                      <a:pt x="3636" y="8907"/>
                      <a:pt x="4037" y="8573"/>
                    </a:cubicBezTo>
                    <a:close/>
                  </a:path>
                </a:pathLst>
              </a:custGeom>
              <a:solidFill>
                <a:srgbClr val="FFFFFF"/>
              </a:solidFill>
              <a:ln>
                <a:noFill/>
              </a:ln>
            </p:spPr>
            <p:txBody>
              <a:bodyPr spcFirstLastPara="1" wrap="square" lIns="182850" tIns="182850" rIns="182850" bIns="182850" anchor="ctr" anchorCtr="0">
                <a:noAutofit/>
              </a:bodyPr>
              <a:lstStyle/>
              <a:p>
                <a:pPr algn="ctr" defTabSz="1828755">
                  <a:buClr>
                    <a:srgbClr val="000000"/>
                  </a:buClr>
                </a:pPr>
                <a:endParaRPr sz="2801" kern="0">
                  <a:solidFill>
                    <a:srgbClr val="000000"/>
                  </a:solidFill>
                  <a:latin typeface="Arial"/>
                  <a:cs typeface="Arial"/>
                  <a:sym typeface="Arial"/>
                </a:endParaRPr>
              </a:p>
            </p:txBody>
          </p:sp>
        </p:grpSp>
        <p:grpSp>
          <p:nvGrpSpPr>
            <p:cNvPr id="7939" name="Google Shape;7939;p69"/>
            <p:cNvGrpSpPr/>
            <p:nvPr/>
          </p:nvGrpSpPr>
          <p:grpSpPr>
            <a:xfrm>
              <a:off x="6571964" y="2654700"/>
              <a:ext cx="519900" cy="519900"/>
              <a:chOff x="7714964" y="2718401"/>
              <a:chExt cx="519900" cy="519900"/>
            </a:xfrm>
          </p:grpSpPr>
          <p:sp>
            <p:nvSpPr>
              <p:cNvPr id="7940" name="Google Shape;7940;p69"/>
              <p:cNvSpPr/>
              <p:nvPr/>
            </p:nvSpPr>
            <p:spPr>
              <a:xfrm>
                <a:off x="7714964" y="2718401"/>
                <a:ext cx="519900" cy="519900"/>
              </a:xfrm>
              <a:prstGeom prst="roundRect">
                <a:avLst>
                  <a:gd name="adj" fmla="val 16667"/>
                </a:avLst>
              </a:prstGeom>
              <a:solidFill>
                <a:schemeClr val="accent6"/>
              </a:solidFill>
              <a:ln>
                <a:noFill/>
              </a:ln>
            </p:spPr>
            <p:txBody>
              <a:bodyPr spcFirstLastPara="1" wrap="square" lIns="182850" tIns="182850" rIns="182850" bIns="182850" anchor="ctr" anchorCtr="0">
                <a:noAutofit/>
              </a:bodyPr>
              <a:lstStyle/>
              <a:p>
                <a:pPr algn="ctr" defTabSz="1828755">
                  <a:buClr>
                    <a:srgbClr val="000000"/>
                  </a:buClr>
                </a:pPr>
                <a:endParaRPr sz="4001" kern="0">
                  <a:solidFill>
                    <a:srgbClr val="FFFFFF"/>
                  </a:solidFill>
                  <a:latin typeface="Raleway ExtraBold"/>
                  <a:ea typeface="Raleway ExtraBold"/>
                  <a:cs typeface="Raleway ExtraBold"/>
                  <a:sym typeface="Raleway ExtraBold"/>
                </a:endParaRPr>
              </a:p>
            </p:txBody>
          </p:sp>
          <p:grpSp>
            <p:nvGrpSpPr>
              <p:cNvPr id="7941" name="Google Shape;7941;p69"/>
              <p:cNvGrpSpPr/>
              <p:nvPr/>
            </p:nvGrpSpPr>
            <p:grpSpPr>
              <a:xfrm>
                <a:off x="7849214" y="2854902"/>
                <a:ext cx="251400" cy="246897"/>
                <a:chOff x="4710126" y="2841640"/>
                <a:chExt cx="183490" cy="180190"/>
              </a:xfrm>
            </p:grpSpPr>
            <p:sp>
              <p:nvSpPr>
                <p:cNvPr id="7942" name="Google Shape;7942;p69"/>
                <p:cNvSpPr/>
                <p:nvPr/>
              </p:nvSpPr>
              <p:spPr>
                <a:xfrm>
                  <a:off x="4710126" y="2841640"/>
                  <a:ext cx="183490" cy="180190"/>
                </a:xfrm>
                <a:custGeom>
                  <a:avLst/>
                  <a:gdLst/>
                  <a:ahLst/>
                  <a:cxnLst/>
                  <a:rect l="l" t="t" r="r" b="b"/>
                  <a:pathLst>
                    <a:path w="12510" h="12285" extrusionOk="0">
                      <a:moveTo>
                        <a:pt x="9540" y="2148"/>
                      </a:moveTo>
                      <a:cubicBezTo>
                        <a:pt x="9107" y="2148"/>
                        <a:pt x="8773" y="2448"/>
                        <a:pt x="8773" y="2882"/>
                      </a:cubicBezTo>
                      <a:cubicBezTo>
                        <a:pt x="8773" y="3282"/>
                        <a:pt x="9107" y="3616"/>
                        <a:pt x="9540" y="3616"/>
                      </a:cubicBezTo>
                      <a:cubicBezTo>
                        <a:pt x="9941" y="3616"/>
                        <a:pt x="10274" y="3282"/>
                        <a:pt x="10274" y="2882"/>
                      </a:cubicBezTo>
                      <a:cubicBezTo>
                        <a:pt x="10274" y="2448"/>
                        <a:pt x="9941" y="2148"/>
                        <a:pt x="9540" y="2148"/>
                      </a:cubicBezTo>
                      <a:close/>
                      <a:moveTo>
                        <a:pt x="6271" y="4083"/>
                      </a:moveTo>
                      <a:cubicBezTo>
                        <a:pt x="7372" y="4116"/>
                        <a:pt x="8306" y="5017"/>
                        <a:pt x="8273" y="6151"/>
                      </a:cubicBezTo>
                      <a:cubicBezTo>
                        <a:pt x="8273" y="7285"/>
                        <a:pt x="7339" y="8186"/>
                        <a:pt x="6238" y="8186"/>
                      </a:cubicBezTo>
                      <a:cubicBezTo>
                        <a:pt x="5104" y="8152"/>
                        <a:pt x="4203" y="7252"/>
                        <a:pt x="4203" y="6118"/>
                      </a:cubicBezTo>
                      <a:cubicBezTo>
                        <a:pt x="4203" y="4984"/>
                        <a:pt x="5137" y="4083"/>
                        <a:pt x="6271" y="4083"/>
                      </a:cubicBezTo>
                      <a:close/>
                      <a:moveTo>
                        <a:pt x="6238" y="2982"/>
                      </a:moveTo>
                      <a:cubicBezTo>
                        <a:pt x="4503" y="2982"/>
                        <a:pt x="3102" y="4416"/>
                        <a:pt x="3102" y="6151"/>
                      </a:cubicBezTo>
                      <a:cubicBezTo>
                        <a:pt x="3102" y="7886"/>
                        <a:pt x="4503" y="9287"/>
                        <a:pt x="6238" y="9287"/>
                      </a:cubicBezTo>
                      <a:cubicBezTo>
                        <a:pt x="7972" y="9287"/>
                        <a:pt x="9407" y="7886"/>
                        <a:pt x="9407" y="6151"/>
                      </a:cubicBezTo>
                      <a:cubicBezTo>
                        <a:pt x="9407" y="4416"/>
                        <a:pt x="8006" y="2982"/>
                        <a:pt x="6238" y="2982"/>
                      </a:cubicBezTo>
                      <a:close/>
                      <a:moveTo>
                        <a:pt x="6330" y="1114"/>
                      </a:moveTo>
                      <a:cubicBezTo>
                        <a:pt x="7581" y="1114"/>
                        <a:pt x="8823" y="1147"/>
                        <a:pt x="9340" y="1214"/>
                      </a:cubicBezTo>
                      <a:cubicBezTo>
                        <a:pt x="10408" y="1381"/>
                        <a:pt x="11075" y="2115"/>
                        <a:pt x="11208" y="3182"/>
                      </a:cubicBezTo>
                      <a:cubicBezTo>
                        <a:pt x="11308" y="4183"/>
                        <a:pt x="11342" y="8152"/>
                        <a:pt x="11175" y="9220"/>
                      </a:cubicBezTo>
                      <a:cubicBezTo>
                        <a:pt x="11008" y="10287"/>
                        <a:pt x="10274" y="10954"/>
                        <a:pt x="9207" y="11088"/>
                      </a:cubicBezTo>
                      <a:cubicBezTo>
                        <a:pt x="8730" y="11136"/>
                        <a:pt x="7479" y="11176"/>
                        <a:pt x="6199" y="11176"/>
                      </a:cubicBezTo>
                      <a:cubicBezTo>
                        <a:pt x="4796" y="11176"/>
                        <a:pt x="3357" y="11127"/>
                        <a:pt x="2869" y="10988"/>
                      </a:cubicBezTo>
                      <a:cubicBezTo>
                        <a:pt x="2002" y="10754"/>
                        <a:pt x="1468" y="10154"/>
                        <a:pt x="1334" y="9253"/>
                      </a:cubicBezTo>
                      <a:cubicBezTo>
                        <a:pt x="1201" y="8419"/>
                        <a:pt x="1168" y="4183"/>
                        <a:pt x="1334" y="3049"/>
                      </a:cubicBezTo>
                      <a:cubicBezTo>
                        <a:pt x="1501" y="1981"/>
                        <a:pt x="2202" y="1314"/>
                        <a:pt x="3269" y="1214"/>
                      </a:cubicBezTo>
                      <a:cubicBezTo>
                        <a:pt x="3820" y="1147"/>
                        <a:pt x="5079" y="1114"/>
                        <a:pt x="6330" y="1114"/>
                      </a:cubicBezTo>
                      <a:close/>
                      <a:moveTo>
                        <a:pt x="6118" y="0"/>
                      </a:moveTo>
                      <a:cubicBezTo>
                        <a:pt x="4861" y="0"/>
                        <a:pt x="3603" y="41"/>
                        <a:pt x="2969" y="147"/>
                      </a:cubicBezTo>
                      <a:cubicBezTo>
                        <a:pt x="1601" y="347"/>
                        <a:pt x="667" y="1147"/>
                        <a:pt x="300" y="2515"/>
                      </a:cubicBezTo>
                      <a:cubicBezTo>
                        <a:pt x="0" y="3583"/>
                        <a:pt x="67" y="8386"/>
                        <a:pt x="234" y="9420"/>
                      </a:cubicBezTo>
                      <a:cubicBezTo>
                        <a:pt x="467" y="10821"/>
                        <a:pt x="1301" y="11755"/>
                        <a:pt x="2702" y="12089"/>
                      </a:cubicBezTo>
                      <a:cubicBezTo>
                        <a:pt x="3204" y="12227"/>
                        <a:pt x="4733" y="12285"/>
                        <a:pt x="6235" y="12285"/>
                      </a:cubicBezTo>
                      <a:cubicBezTo>
                        <a:pt x="7626" y="12285"/>
                        <a:pt x="8994" y="12236"/>
                        <a:pt x="9507" y="12155"/>
                      </a:cubicBezTo>
                      <a:cubicBezTo>
                        <a:pt x="10941" y="11922"/>
                        <a:pt x="11842" y="11088"/>
                        <a:pt x="12209" y="9687"/>
                      </a:cubicBezTo>
                      <a:cubicBezTo>
                        <a:pt x="12509" y="8619"/>
                        <a:pt x="12409" y="4050"/>
                        <a:pt x="12309" y="3082"/>
                      </a:cubicBezTo>
                      <a:cubicBezTo>
                        <a:pt x="12209" y="2282"/>
                        <a:pt x="11909" y="1548"/>
                        <a:pt x="11308" y="981"/>
                      </a:cubicBezTo>
                      <a:cubicBezTo>
                        <a:pt x="10674" y="380"/>
                        <a:pt x="9907" y="113"/>
                        <a:pt x="9040" y="80"/>
                      </a:cubicBezTo>
                      <a:cubicBezTo>
                        <a:pt x="8363" y="33"/>
                        <a:pt x="7241" y="0"/>
                        <a:pt x="6118" y="0"/>
                      </a:cubicBezTo>
                      <a:close/>
                    </a:path>
                  </a:pathLst>
                </a:custGeom>
                <a:solidFill>
                  <a:srgbClr val="333333"/>
                </a:solidFill>
                <a:ln>
                  <a:noFill/>
                </a:ln>
              </p:spPr>
              <p:txBody>
                <a:bodyPr spcFirstLastPara="1" wrap="square" lIns="182850" tIns="182850" rIns="182850" bIns="182850" anchor="ctr" anchorCtr="0">
                  <a:noAutofit/>
                </a:bodyPr>
                <a:lstStyle/>
                <a:p>
                  <a:pPr algn="ctr" defTabSz="1828755">
                    <a:buClr>
                      <a:srgbClr val="000000"/>
                    </a:buClr>
                  </a:pPr>
                  <a:endParaRPr sz="2801" kern="0">
                    <a:solidFill>
                      <a:srgbClr val="000000"/>
                    </a:solidFill>
                    <a:latin typeface="Arial"/>
                    <a:cs typeface="Arial"/>
                    <a:sym typeface="Arial"/>
                  </a:endParaRPr>
                </a:p>
              </p:txBody>
            </p:sp>
            <p:sp>
              <p:nvSpPr>
                <p:cNvPr id="7943" name="Google Shape;7943;p69"/>
                <p:cNvSpPr/>
                <p:nvPr/>
              </p:nvSpPr>
              <p:spPr>
                <a:xfrm>
                  <a:off x="4710126" y="2841640"/>
                  <a:ext cx="183490" cy="180190"/>
                </a:xfrm>
                <a:custGeom>
                  <a:avLst/>
                  <a:gdLst/>
                  <a:ahLst/>
                  <a:cxnLst/>
                  <a:rect l="l" t="t" r="r" b="b"/>
                  <a:pathLst>
                    <a:path w="12510" h="12285" extrusionOk="0">
                      <a:moveTo>
                        <a:pt x="9540" y="2148"/>
                      </a:moveTo>
                      <a:cubicBezTo>
                        <a:pt x="9107" y="2148"/>
                        <a:pt x="8773" y="2448"/>
                        <a:pt x="8773" y="2882"/>
                      </a:cubicBezTo>
                      <a:cubicBezTo>
                        <a:pt x="8773" y="3282"/>
                        <a:pt x="9107" y="3616"/>
                        <a:pt x="9540" y="3616"/>
                      </a:cubicBezTo>
                      <a:cubicBezTo>
                        <a:pt x="9941" y="3616"/>
                        <a:pt x="10274" y="3282"/>
                        <a:pt x="10274" y="2882"/>
                      </a:cubicBezTo>
                      <a:cubicBezTo>
                        <a:pt x="10274" y="2448"/>
                        <a:pt x="9941" y="2148"/>
                        <a:pt x="9540" y="2148"/>
                      </a:cubicBezTo>
                      <a:close/>
                      <a:moveTo>
                        <a:pt x="6271" y="4083"/>
                      </a:moveTo>
                      <a:cubicBezTo>
                        <a:pt x="7372" y="4116"/>
                        <a:pt x="8306" y="5017"/>
                        <a:pt x="8273" y="6151"/>
                      </a:cubicBezTo>
                      <a:cubicBezTo>
                        <a:pt x="8273" y="7285"/>
                        <a:pt x="7339" y="8186"/>
                        <a:pt x="6238" y="8186"/>
                      </a:cubicBezTo>
                      <a:cubicBezTo>
                        <a:pt x="5104" y="8152"/>
                        <a:pt x="4203" y="7252"/>
                        <a:pt x="4203" y="6118"/>
                      </a:cubicBezTo>
                      <a:cubicBezTo>
                        <a:pt x="4203" y="4984"/>
                        <a:pt x="5137" y="4083"/>
                        <a:pt x="6271" y="4083"/>
                      </a:cubicBezTo>
                      <a:close/>
                      <a:moveTo>
                        <a:pt x="6238" y="2982"/>
                      </a:moveTo>
                      <a:cubicBezTo>
                        <a:pt x="4503" y="2982"/>
                        <a:pt x="3102" y="4416"/>
                        <a:pt x="3102" y="6151"/>
                      </a:cubicBezTo>
                      <a:cubicBezTo>
                        <a:pt x="3102" y="7886"/>
                        <a:pt x="4503" y="9287"/>
                        <a:pt x="6238" y="9287"/>
                      </a:cubicBezTo>
                      <a:cubicBezTo>
                        <a:pt x="7972" y="9287"/>
                        <a:pt x="9407" y="7886"/>
                        <a:pt x="9407" y="6151"/>
                      </a:cubicBezTo>
                      <a:cubicBezTo>
                        <a:pt x="9407" y="4416"/>
                        <a:pt x="8006" y="2982"/>
                        <a:pt x="6238" y="2982"/>
                      </a:cubicBezTo>
                      <a:close/>
                      <a:moveTo>
                        <a:pt x="6330" y="1114"/>
                      </a:moveTo>
                      <a:cubicBezTo>
                        <a:pt x="7581" y="1114"/>
                        <a:pt x="8823" y="1147"/>
                        <a:pt x="9340" y="1214"/>
                      </a:cubicBezTo>
                      <a:cubicBezTo>
                        <a:pt x="10408" y="1381"/>
                        <a:pt x="11075" y="2115"/>
                        <a:pt x="11208" y="3182"/>
                      </a:cubicBezTo>
                      <a:cubicBezTo>
                        <a:pt x="11308" y="4183"/>
                        <a:pt x="11342" y="8152"/>
                        <a:pt x="11175" y="9220"/>
                      </a:cubicBezTo>
                      <a:cubicBezTo>
                        <a:pt x="11008" y="10287"/>
                        <a:pt x="10274" y="10954"/>
                        <a:pt x="9207" y="11088"/>
                      </a:cubicBezTo>
                      <a:cubicBezTo>
                        <a:pt x="8730" y="11136"/>
                        <a:pt x="7479" y="11176"/>
                        <a:pt x="6199" y="11176"/>
                      </a:cubicBezTo>
                      <a:cubicBezTo>
                        <a:pt x="4796" y="11176"/>
                        <a:pt x="3357" y="11127"/>
                        <a:pt x="2869" y="10988"/>
                      </a:cubicBezTo>
                      <a:cubicBezTo>
                        <a:pt x="2002" y="10754"/>
                        <a:pt x="1468" y="10154"/>
                        <a:pt x="1334" y="9253"/>
                      </a:cubicBezTo>
                      <a:cubicBezTo>
                        <a:pt x="1201" y="8419"/>
                        <a:pt x="1168" y="4183"/>
                        <a:pt x="1334" y="3049"/>
                      </a:cubicBezTo>
                      <a:cubicBezTo>
                        <a:pt x="1501" y="1981"/>
                        <a:pt x="2202" y="1314"/>
                        <a:pt x="3269" y="1214"/>
                      </a:cubicBezTo>
                      <a:cubicBezTo>
                        <a:pt x="3820" y="1147"/>
                        <a:pt x="5079" y="1114"/>
                        <a:pt x="6330" y="1114"/>
                      </a:cubicBezTo>
                      <a:close/>
                      <a:moveTo>
                        <a:pt x="6118" y="0"/>
                      </a:moveTo>
                      <a:cubicBezTo>
                        <a:pt x="4861" y="0"/>
                        <a:pt x="3603" y="41"/>
                        <a:pt x="2969" y="147"/>
                      </a:cubicBezTo>
                      <a:cubicBezTo>
                        <a:pt x="1601" y="347"/>
                        <a:pt x="667" y="1147"/>
                        <a:pt x="300" y="2515"/>
                      </a:cubicBezTo>
                      <a:cubicBezTo>
                        <a:pt x="0" y="3583"/>
                        <a:pt x="67" y="8386"/>
                        <a:pt x="234" y="9420"/>
                      </a:cubicBezTo>
                      <a:cubicBezTo>
                        <a:pt x="467" y="10821"/>
                        <a:pt x="1301" y="11755"/>
                        <a:pt x="2702" y="12089"/>
                      </a:cubicBezTo>
                      <a:cubicBezTo>
                        <a:pt x="3204" y="12227"/>
                        <a:pt x="4733" y="12285"/>
                        <a:pt x="6235" y="12285"/>
                      </a:cubicBezTo>
                      <a:cubicBezTo>
                        <a:pt x="7626" y="12285"/>
                        <a:pt x="8994" y="12236"/>
                        <a:pt x="9507" y="12155"/>
                      </a:cubicBezTo>
                      <a:cubicBezTo>
                        <a:pt x="10941" y="11922"/>
                        <a:pt x="11842" y="11088"/>
                        <a:pt x="12209" y="9687"/>
                      </a:cubicBezTo>
                      <a:cubicBezTo>
                        <a:pt x="12509" y="8619"/>
                        <a:pt x="12409" y="4050"/>
                        <a:pt x="12309" y="3082"/>
                      </a:cubicBezTo>
                      <a:cubicBezTo>
                        <a:pt x="12209" y="2282"/>
                        <a:pt x="11909" y="1548"/>
                        <a:pt x="11308" y="981"/>
                      </a:cubicBezTo>
                      <a:cubicBezTo>
                        <a:pt x="10674" y="380"/>
                        <a:pt x="9907" y="113"/>
                        <a:pt x="9040" y="80"/>
                      </a:cubicBezTo>
                      <a:cubicBezTo>
                        <a:pt x="8363" y="33"/>
                        <a:pt x="7241" y="0"/>
                        <a:pt x="6118" y="0"/>
                      </a:cubicBezTo>
                      <a:close/>
                    </a:path>
                  </a:pathLst>
                </a:custGeom>
                <a:solidFill>
                  <a:srgbClr val="FFFFFF"/>
                </a:solidFill>
                <a:ln>
                  <a:noFill/>
                </a:ln>
              </p:spPr>
              <p:txBody>
                <a:bodyPr spcFirstLastPara="1" wrap="square" lIns="182850" tIns="182850" rIns="182850" bIns="182850" anchor="ctr" anchorCtr="0">
                  <a:noAutofit/>
                </a:bodyPr>
                <a:lstStyle/>
                <a:p>
                  <a:pPr algn="ctr" defTabSz="1828755">
                    <a:buClr>
                      <a:srgbClr val="000000"/>
                    </a:buClr>
                  </a:pPr>
                  <a:endParaRPr sz="2801" kern="0">
                    <a:solidFill>
                      <a:srgbClr val="000000"/>
                    </a:solidFill>
                    <a:latin typeface="Arial"/>
                    <a:cs typeface="Arial"/>
                    <a:sym typeface="Arial"/>
                  </a:endParaRPr>
                </a:p>
              </p:txBody>
            </p:sp>
          </p:grpSp>
        </p:grpSp>
      </p:grpSp>
      <p:sp>
        <p:nvSpPr>
          <p:cNvPr id="26" name="TextBox 25">
            <a:extLst>
              <a:ext uri="{FF2B5EF4-FFF2-40B4-BE49-F238E27FC236}">
                <a16:creationId xmlns:a16="http://schemas.microsoft.com/office/drawing/2014/main" id="{37B36E56-2CD4-43B8-8B88-EF8B12B20E3E}"/>
              </a:ext>
            </a:extLst>
          </p:cNvPr>
          <p:cNvSpPr txBox="1"/>
          <p:nvPr/>
        </p:nvSpPr>
        <p:spPr>
          <a:xfrm>
            <a:off x="4495800" y="3198875"/>
            <a:ext cx="8856678" cy="3557449"/>
          </a:xfrm>
          <a:prstGeom prst="rect">
            <a:avLst/>
          </a:prstGeom>
          <a:noFill/>
        </p:spPr>
        <p:txBody>
          <a:bodyPr wrap="square">
            <a:spAutoFit/>
          </a:bodyPr>
          <a:lstStyle/>
          <a:p>
            <a:pPr algn="ctr" defTabSz="1028700">
              <a:lnSpc>
                <a:spcPct val="150000"/>
              </a:lnSpc>
              <a:defRPr/>
            </a:pPr>
            <a:r>
              <a:rPr lang="en-US" sz="8000" b="1" dirty="0">
                <a:latin typeface="Arial" panose="020B0604020202020204" pitchFamily="34" charset="0"/>
                <a:ea typeface="#9Slide03 Roboto Medium" panose="02000000000000000000" pitchFamily="2" charset="0"/>
                <a:cs typeface="Arial" panose="020B0604020202020204" pitchFamily="34" charset="0"/>
                <a:sym typeface="Arial"/>
              </a:rPr>
              <a:t>CẢM ƠN CÁC EM ĐÃ LẮNG NGHE</a:t>
            </a:r>
            <a:endParaRPr lang="en-US" sz="80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59657723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3" y="2885022"/>
                    <a:pt x="2929487" y="2886292"/>
                  </a:cubicBezTo>
                  <a:lnTo>
                    <a:pt x="2862533" y="2886292"/>
                  </a:lnTo>
                  <a:cubicBezTo>
                    <a:pt x="2706306" y="2885022"/>
                    <a:pt x="965498" y="2883752"/>
                    <a:pt x="809272" y="2881212"/>
                  </a:cubicBezTo>
                  <a:cubicBezTo>
                    <a:pt x="715536" y="2879942"/>
                    <a:pt x="621801" y="2874862"/>
                    <a:pt x="528065" y="2872322"/>
                  </a:cubicBezTo>
                  <a:cubicBezTo>
                    <a:pt x="358448"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5"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10" y="2867242"/>
                    <a:pt x="3799891" y="2867242"/>
                  </a:cubicBezTo>
                  <a:cubicBezTo>
                    <a:pt x="3915945" y="2867242"/>
                    <a:pt x="4027535" y="2863432"/>
                    <a:pt x="4143589" y="2863432"/>
                  </a:cubicBezTo>
                  <a:cubicBezTo>
                    <a:pt x="4281961" y="2863432"/>
                    <a:pt x="4415869" y="2864702"/>
                    <a:pt x="4554241" y="2864702"/>
                  </a:cubicBezTo>
                  <a:cubicBezTo>
                    <a:pt x="4737249" y="2864702"/>
                    <a:pt x="4924721"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8"/>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5513" flipH="1">
            <a:off x="849221" y="1036475"/>
            <a:ext cx="2345527" cy="1786865"/>
          </a:xfrm>
          <a:prstGeom prst="rect">
            <a:avLst/>
          </a:prstGeom>
        </p:spPr>
      </p:pic>
      <p:sp>
        <p:nvSpPr>
          <p:cNvPr id="34" name="TextBox 34"/>
          <p:cNvSpPr txBox="1"/>
          <p:nvPr/>
        </p:nvSpPr>
        <p:spPr>
          <a:xfrm>
            <a:off x="2209801" y="1932554"/>
            <a:ext cx="14426699" cy="1820819"/>
          </a:xfrm>
          <a:prstGeom prst="rect">
            <a:avLst/>
          </a:prstGeom>
        </p:spPr>
        <p:txBody>
          <a:bodyPr wrap="square" lIns="0" tIns="0" rIns="0" bIns="0" rtlCol="0" anchor="t">
            <a:spAutoFit/>
          </a:bodyPr>
          <a:lstStyle/>
          <a:p>
            <a:pPr algn="ctr">
              <a:lnSpc>
                <a:spcPct val="150000"/>
              </a:lnSpc>
            </a:pPr>
            <a:r>
              <a:rPr lang="en-US" sz="9000" b="1" dirty="0">
                <a:solidFill>
                  <a:srgbClr val="442816"/>
                </a:solidFill>
                <a:latin typeface="Arial" panose="020B0604020202020204" pitchFamily="34" charset="0"/>
                <a:cs typeface="Arial" panose="020B0604020202020204" pitchFamily="34" charset="0"/>
              </a:rPr>
              <a:t>BÀI 14: BẢN VẼ CƠ KHÍ</a:t>
            </a:r>
          </a:p>
        </p:txBody>
      </p:sp>
      <p:pic>
        <p:nvPicPr>
          <p:cNvPr id="47" name="Picture 46">
            <a:extLst>
              <a:ext uri="{FF2B5EF4-FFF2-40B4-BE49-F238E27FC236}">
                <a16:creationId xmlns:a16="http://schemas.microsoft.com/office/drawing/2014/main" id="{82357AD0-D66F-1432-F804-A877A6660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5768" y="4623134"/>
            <a:ext cx="6427028" cy="4221389"/>
          </a:xfrm>
          <a:prstGeom prst="rect">
            <a:avLst/>
          </a:prstGeom>
        </p:spPr>
      </p:pic>
      <p:pic>
        <p:nvPicPr>
          <p:cNvPr id="49" name="Picture 48">
            <a:extLst>
              <a:ext uri="{FF2B5EF4-FFF2-40B4-BE49-F238E27FC236}">
                <a16:creationId xmlns:a16="http://schemas.microsoft.com/office/drawing/2014/main" id="{D26895A4-48C2-F669-429C-F449675B6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7407" y="5310542"/>
            <a:ext cx="4563521" cy="3738203"/>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25;p67"/>
          <p:cNvSpPr/>
          <p:nvPr/>
        </p:nvSpPr>
        <p:spPr>
          <a:xfrm>
            <a:off x="7199544" y="507483"/>
            <a:ext cx="5535433" cy="1008600"/>
          </a:xfrm>
          <a:prstGeom prst="roundRect">
            <a:avLst>
              <a:gd name="adj" fmla="val 50000"/>
            </a:avLst>
          </a:prstGeom>
          <a:solidFill>
            <a:srgbClr val="00B050"/>
          </a:solidFill>
          <a:ln>
            <a:noFill/>
          </a:ln>
        </p:spPr>
        <p:txBody>
          <a:bodyPr spcFirstLastPara="1" wrap="square" lIns="182850" tIns="182850" rIns="182850" bIns="182850" anchor="ctr" anchorCtr="0">
            <a:noAutofit/>
          </a:bodyPr>
          <a:lstStyle/>
          <a:p>
            <a:pPr algn="ctr" defTabSz="1371566">
              <a:defRPr/>
            </a:pPr>
            <a:r>
              <a:rPr lang="en-US" sz="3600" b="1"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NỘI DUNG BÀI HỌC</a:t>
            </a:r>
          </a:p>
        </p:txBody>
      </p:sp>
      <p:sp>
        <p:nvSpPr>
          <p:cNvPr id="5" name="Google Shape;926;p67"/>
          <p:cNvSpPr/>
          <p:nvPr/>
        </p:nvSpPr>
        <p:spPr>
          <a:xfrm>
            <a:off x="12948423" y="2226661"/>
            <a:ext cx="3505200" cy="1033988"/>
          </a:xfrm>
          <a:prstGeom prst="roundRect">
            <a:avLst>
              <a:gd name="adj" fmla="val 50000"/>
            </a:avLst>
          </a:prstGeom>
          <a:solidFill>
            <a:srgbClr val="FC9CB2"/>
          </a:solidFill>
          <a:ln>
            <a:noFill/>
          </a:ln>
        </p:spPr>
        <p:txBody>
          <a:bodyPr spcFirstLastPara="1" wrap="square" lIns="182850" tIns="182850" rIns="182850" bIns="182850" anchor="ctr" anchorCtr="0">
            <a:noAutofit/>
          </a:bodyPr>
          <a:lstStyle/>
          <a:p>
            <a:pPr algn="ctr" defTabSz="1828755">
              <a:buClr>
                <a:srgbClr val="000000"/>
              </a:buClr>
              <a:defRPr/>
            </a:pPr>
            <a:r>
              <a:rPr lang="en" sz="3600" b="1" kern="0" dirty="0">
                <a:solidFill>
                  <a:schemeClr val="bg1"/>
                </a:solidFill>
                <a:latin typeface="Arial" panose="020B0604020202020204" pitchFamily="34" charset="0"/>
                <a:ea typeface="#9Slide03 Roboto Medium" panose="02000000000000000000" pitchFamily="2" charset="0"/>
                <a:cs typeface="Arial" panose="020B0604020202020204" pitchFamily="34" charset="0"/>
                <a:sym typeface="Glegoo"/>
              </a:rPr>
              <a:t>BẢN VẼ LẮP</a:t>
            </a:r>
            <a:endParaRPr sz="3600" b="1" kern="0" dirty="0">
              <a:solidFill>
                <a:schemeClr val="bg1"/>
              </a:solidFill>
              <a:latin typeface="Arial" panose="020B0604020202020204" pitchFamily="34" charset="0"/>
              <a:ea typeface="#9Slide03 Roboto Medium" panose="02000000000000000000" pitchFamily="2" charset="0"/>
              <a:cs typeface="Arial" panose="020B0604020202020204" pitchFamily="34" charset="0"/>
              <a:sym typeface="Glegoo"/>
            </a:endParaRPr>
          </a:p>
        </p:txBody>
      </p:sp>
      <p:sp>
        <p:nvSpPr>
          <p:cNvPr id="6" name="Google Shape;927;p67"/>
          <p:cNvSpPr/>
          <p:nvPr/>
        </p:nvSpPr>
        <p:spPr>
          <a:xfrm>
            <a:off x="3196262" y="2310791"/>
            <a:ext cx="5033337" cy="1033989"/>
          </a:xfrm>
          <a:prstGeom prst="roundRect">
            <a:avLst>
              <a:gd name="adj" fmla="val 50000"/>
            </a:avLst>
          </a:prstGeom>
          <a:solidFill>
            <a:srgbClr val="FC9CB2"/>
          </a:solidFill>
          <a:ln>
            <a:noFill/>
          </a:ln>
        </p:spPr>
        <p:txBody>
          <a:bodyPr spcFirstLastPara="1" wrap="square" lIns="182850" tIns="182850" rIns="182850" bIns="182850" anchor="ctr" anchorCtr="0">
            <a:noAutofit/>
          </a:bodyPr>
          <a:lstStyle/>
          <a:p>
            <a:pPr algn="ctr" defTabSz="1371566">
              <a:defRPr/>
            </a:pPr>
            <a:r>
              <a:rPr lang="en-US" sz="3600" b="1"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BẢN VẼ CHI TIẾT</a:t>
            </a:r>
          </a:p>
        </p:txBody>
      </p:sp>
      <p:sp>
        <p:nvSpPr>
          <p:cNvPr id="7" name="Google Shape;928;p67"/>
          <p:cNvSpPr/>
          <p:nvPr/>
        </p:nvSpPr>
        <p:spPr>
          <a:xfrm>
            <a:off x="232617" y="4504442"/>
            <a:ext cx="2368200" cy="1008600"/>
          </a:xfrm>
          <a:prstGeom prst="roundRect">
            <a:avLst>
              <a:gd name="adj" fmla="val 50000"/>
            </a:avLst>
          </a:prstGeom>
          <a:solidFill>
            <a:srgbClr val="1CA6D3"/>
          </a:solidFill>
          <a:ln>
            <a:noFill/>
          </a:ln>
        </p:spPr>
        <p:txBody>
          <a:bodyPr spcFirstLastPara="1" wrap="square" lIns="182850" tIns="182850" rIns="182850" bIns="182850" anchor="ctr" anchorCtr="0">
            <a:noAutofit/>
          </a:bodyPr>
          <a:lstStyle/>
          <a:p>
            <a:pPr algn="ctr" defTabSz="1371566">
              <a:defRPr/>
            </a:pPr>
            <a:endParaRPr lang="en-US" sz="3000" kern="0" dirty="0">
              <a:solidFill>
                <a:srgbClr val="42240C"/>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8" name="Google Shape;929;p67"/>
          <p:cNvSpPr/>
          <p:nvPr/>
        </p:nvSpPr>
        <p:spPr>
          <a:xfrm>
            <a:off x="7199544" y="4504442"/>
            <a:ext cx="3255600" cy="1008600"/>
          </a:xfrm>
          <a:prstGeom prst="roundRect">
            <a:avLst>
              <a:gd name="adj" fmla="val 50000"/>
            </a:avLst>
          </a:prstGeom>
          <a:solidFill>
            <a:srgbClr val="1CA6D3"/>
          </a:solidFill>
          <a:ln>
            <a:noFill/>
          </a:ln>
        </p:spPr>
        <p:txBody>
          <a:bodyPr spcFirstLastPara="1" wrap="square" lIns="182850" tIns="182850" rIns="182850" bIns="182850" anchor="ctr" anchorCtr="0">
            <a:noAutofit/>
          </a:bodyPr>
          <a:lstStyle/>
          <a:p>
            <a:pPr algn="ctr" defTabSz="1371566">
              <a:defRPr/>
            </a:pPr>
            <a:endParaRPr lang="en-US" sz="3000" kern="0" dirty="0">
              <a:solidFill>
                <a:srgbClr val="42240C"/>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9" name="Google Shape;930;p67"/>
          <p:cNvSpPr/>
          <p:nvPr/>
        </p:nvSpPr>
        <p:spPr>
          <a:xfrm>
            <a:off x="12135119" y="4492499"/>
            <a:ext cx="2368200" cy="1008600"/>
          </a:xfrm>
          <a:prstGeom prst="roundRect">
            <a:avLst>
              <a:gd name="adj" fmla="val 50000"/>
            </a:avLst>
          </a:prstGeom>
          <a:solidFill>
            <a:schemeClr val="bg1"/>
          </a:solidFill>
          <a:ln>
            <a:noFill/>
          </a:ln>
        </p:spPr>
        <p:txBody>
          <a:bodyPr spcFirstLastPara="1" wrap="square" lIns="182850" tIns="182850" rIns="182850" bIns="182850" anchor="ctr" anchorCtr="0">
            <a:noAutofit/>
          </a:bodyPr>
          <a:lstStyle/>
          <a:p>
            <a:pPr algn="ctr" defTabSz="1828755">
              <a:buClr>
                <a:srgbClr val="000000"/>
              </a:buClr>
              <a:defRPr/>
            </a:pPr>
            <a:r>
              <a:rPr lang="en" sz="3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sym typeface="Glegoo"/>
              </a:rPr>
              <a:t>Plants</a:t>
            </a:r>
            <a:endParaRPr sz="3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sym typeface="Glegoo"/>
            </a:endParaRPr>
          </a:p>
        </p:txBody>
      </p:sp>
      <p:sp>
        <p:nvSpPr>
          <p:cNvPr id="10" name="Google Shape;931;p67"/>
          <p:cNvSpPr/>
          <p:nvPr/>
        </p:nvSpPr>
        <p:spPr>
          <a:xfrm>
            <a:off x="15101543" y="4492499"/>
            <a:ext cx="2368200" cy="1008600"/>
          </a:xfrm>
          <a:prstGeom prst="roundRect">
            <a:avLst>
              <a:gd name="adj" fmla="val 50000"/>
            </a:avLst>
          </a:prstGeom>
          <a:solidFill>
            <a:schemeClr val="bg1"/>
          </a:solidFill>
          <a:ln>
            <a:noFill/>
          </a:ln>
        </p:spPr>
        <p:txBody>
          <a:bodyPr spcFirstLastPara="1" wrap="square" lIns="182850" tIns="182850" rIns="182850" bIns="182850" anchor="ctr" anchorCtr="0">
            <a:noAutofit/>
          </a:bodyPr>
          <a:lstStyle/>
          <a:p>
            <a:pPr algn="ctr" defTabSz="1828755">
              <a:buClr>
                <a:srgbClr val="000000"/>
              </a:buClr>
              <a:defRPr/>
            </a:pPr>
            <a:r>
              <a:rPr lang="en" sz="3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sym typeface="Glegoo"/>
              </a:rPr>
              <a:t>Animals</a:t>
            </a:r>
            <a:endParaRPr sz="3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sym typeface="Glegoo"/>
            </a:endParaRPr>
          </a:p>
        </p:txBody>
      </p:sp>
      <p:cxnSp>
        <p:nvCxnSpPr>
          <p:cNvPr id="11" name="Google Shape;932;p67"/>
          <p:cNvCxnSpPr>
            <a:cxnSpLocks/>
            <a:stCxn id="4" idx="2"/>
            <a:endCxn id="5" idx="0"/>
          </p:cNvCxnSpPr>
          <p:nvPr/>
        </p:nvCxnSpPr>
        <p:spPr>
          <a:xfrm rot="16200000" flipH="1">
            <a:off x="11978853" y="-495509"/>
            <a:ext cx="710578" cy="4733762"/>
          </a:xfrm>
          <a:prstGeom prst="bentConnector3">
            <a:avLst>
              <a:gd name="adj1" fmla="val 50000"/>
            </a:avLst>
          </a:prstGeom>
          <a:noFill/>
          <a:ln w="19050" cap="flat" cmpd="sng">
            <a:solidFill>
              <a:srgbClr val="094FA2"/>
            </a:solidFill>
            <a:prstDash val="solid"/>
            <a:round/>
            <a:headEnd type="none" w="sm" len="sm"/>
            <a:tailEnd type="none" w="sm" len="sm"/>
          </a:ln>
        </p:spPr>
      </p:cxnSp>
      <p:cxnSp>
        <p:nvCxnSpPr>
          <p:cNvPr id="12" name="Google Shape;933;p67"/>
          <p:cNvCxnSpPr>
            <a:cxnSpLocks/>
            <a:stCxn id="6" idx="0"/>
            <a:endCxn id="4" idx="2"/>
          </p:cNvCxnSpPr>
          <p:nvPr/>
        </p:nvCxnSpPr>
        <p:spPr>
          <a:xfrm rot="5400000" flipH="1" flipV="1">
            <a:off x="7442742" y="-213728"/>
            <a:ext cx="794708" cy="4254330"/>
          </a:xfrm>
          <a:prstGeom prst="bentConnector3">
            <a:avLst>
              <a:gd name="adj1" fmla="val 50000"/>
            </a:avLst>
          </a:prstGeom>
          <a:noFill/>
          <a:ln w="19050" cap="flat" cmpd="sng">
            <a:solidFill>
              <a:srgbClr val="094FA2"/>
            </a:solidFill>
            <a:prstDash val="solid"/>
            <a:round/>
            <a:headEnd type="none" w="sm" len="sm"/>
            <a:tailEnd type="none" w="sm" len="sm"/>
          </a:ln>
        </p:spPr>
      </p:cxnSp>
      <p:cxnSp>
        <p:nvCxnSpPr>
          <p:cNvPr id="13" name="Google Shape;934;p67"/>
          <p:cNvCxnSpPr>
            <a:cxnSpLocks/>
            <a:stCxn id="6" idx="2"/>
            <a:endCxn id="8" idx="0"/>
          </p:cNvCxnSpPr>
          <p:nvPr/>
        </p:nvCxnSpPr>
        <p:spPr>
          <a:xfrm rot="16200000" flipH="1">
            <a:off x="6690306" y="2367404"/>
            <a:ext cx="1159662" cy="3114413"/>
          </a:xfrm>
          <a:prstGeom prst="bentConnector3">
            <a:avLst>
              <a:gd name="adj1" fmla="val 50000"/>
            </a:avLst>
          </a:prstGeom>
          <a:noFill/>
          <a:ln w="19050" cap="flat" cmpd="sng">
            <a:solidFill>
              <a:srgbClr val="094FA2"/>
            </a:solidFill>
            <a:prstDash val="solid"/>
            <a:round/>
            <a:headEnd type="none" w="sm" len="sm"/>
            <a:tailEnd type="none" w="sm" len="sm"/>
          </a:ln>
        </p:spPr>
      </p:cxnSp>
      <p:cxnSp>
        <p:nvCxnSpPr>
          <p:cNvPr id="14" name="Google Shape;935;p67"/>
          <p:cNvCxnSpPr>
            <a:cxnSpLocks/>
            <a:stCxn id="7" idx="0"/>
            <a:endCxn id="6" idx="2"/>
          </p:cNvCxnSpPr>
          <p:nvPr/>
        </p:nvCxnSpPr>
        <p:spPr>
          <a:xfrm rot="5400000" flipH="1" flipV="1">
            <a:off x="2984993" y="1776504"/>
            <a:ext cx="1159662" cy="4296214"/>
          </a:xfrm>
          <a:prstGeom prst="bentConnector3">
            <a:avLst>
              <a:gd name="adj1" fmla="val 50000"/>
            </a:avLst>
          </a:prstGeom>
          <a:noFill/>
          <a:ln w="19050" cap="flat" cmpd="sng">
            <a:solidFill>
              <a:srgbClr val="094FA2"/>
            </a:solidFill>
            <a:prstDash val="solid"/>
            <a:round/>
            <a:headEnd type="none" w="sm" len="sm"/>
            <a:tailEnd type="none" w="sm" len="sm"/>
          </a:ln>
        </p:spPr>
      </p:cxnSp>
      <p:cxnSp>
        <p:nvCxnSpPr>
          <p:cNvPr id="15" name="Google Shape;936;p67"/>
          <p:cNvCxnSpPr>
            <a:endCxn id="10" idx="0"/>
          </p:cNvCxnSpPr>
          <p:nvPr/>
        </p:nvCxnSpPr>
        <p:spPr>
          <a:xfrm rot="16200000" flipH="1">
            <a:off x="14932617" y="3139473"/>
            <a:ext cx="1231344" cy="1474707"/>
          </a:xfrm>
          <a:prstGeom prst="bentConnector3">
            <a:avLst>
              <a:gd name="adj1" fmla="val 50000"/>
            </a:avLst>
          </a:prstGeom>
          <a:noFill/>
          <a:ln w="19050" cap="flat" cmpd="sng">
            <a:solidFill>
              <a:srgbClr val="094FA2"/>
            </a:solidFill>
            <a:prstDash val="solid"/>
            <a:round/>
            <a:headEnd type="none" w="sm" len="sm"/>
            <a:tailEnd type="none" w="sm" len="sm"/>
          </a:ln>
        </p:spPr>
      </p:cxnSp>
      <p:cxnSp>
        <p:nvCxnSpPr>
          <p:cNvPr id="16" name="Google Shape;937;p67"/>
          <p:cNvCxnSpPr>
            <a:stCxn id="9" idx="0"/>
          </p:cNvCxnSpPr>
          <p:nvPr/>
        </p:nvCxnSpPr>
        <p:spPr>
          <a:xfrm rot="5400000" flipH="1" flipV="1">
            <a:off x="13449405" y="3130968"/>
            <a:ext cx="1231344" cy="1491717"/>
          </a:xfrm>
          <a:prstGeom prst="bentConnector3">
            <a:avLst>
              <a:gd name="adj1" fmla="val 50000"/>
            </a:avLst>
          </a:prstGeom>
          <a:noFill/>
          <a:ln w="19050" cap="flat" cmpd="sng">
            <a:solidFill>
              <a:srgbClr val="094FA2"/>
            </a:solidFill>
            <a:prstDash val="solid"/>
            <a:round/>
            <a:headEnd type="none" w="sm" len="sm"/>
            <a:tailEnd type="none" w="sm" len="sm"/>
          </a:ln>
        </p:spPr>
      </p:cxnSp>
      <p:sp>
        <p:nvSpPr>
          <p:cNvPr id="17" name="Google Shape;938;p67"/>
          <p:cNvSpPr/>
          <p:nvPr/>
        </p:nvSpPr>
        <p:spPr>
          <a:xfrm>
            <a:off x="3764343" y="4576122"/>
            <a:ext cx="2368200" cy="1008600"/>
          </a:xfrm>
          <a:prstGeom prst="roundRect">
            <a:avLst>
              <a:gd name="adj" fmla="val 50000"/>
            </a:avLst>
          </a:prstGeom>
          <a:solidFill>
            <a:srgbClr val="1CA6D3"/>
          </a:solidFill>
          <a:ln>
            <a:noFill/>
          </a:ln>
        </p:spPr>
        <p:txBody>
          <a:bodyPr spcFirstLastPara="1" wrap="square" lIns="182850" tIns="182850" rIns="182850" bIns="182850" anchor="ctr" anchorCtr="0">
            <a:noAutofit/>
          </a:bodyPr>
          <a:lstStyle/>
          <a:p>
            <a:pPr algn="ctr" defTabSz="1371566">
              <a:defRPr/>
            </a:pPr>
            <a:endParaRPr lang="en-US" sz="3000" kern="0" dirty="0">
              <a:solidFill>
                <a:srgbClr val="42240C"/>
              </a:solidFill>
              <a:latin typeface="Arial" panose="020B0604020202020204" pitchFamily="34" charset="0"/>
              <a:ea typeface="#9Slide03 Roboto Medium" panose="02000000000000000000" pitchFamily="2" charset="0"/>
              <a:cs typeface="Arial" panose="020B0604020202020204" pitchFamily="34" charset="0"/>
            </a:endParaRPr>
          </a:p>
        </p:txBody>
      </p:sp>
      <p:cxnSp>
        <p:nvCxnSpPr>
          <p:cNvPr id="18" name="Google Shape;939;p67"/>
          <p:cNvCxnSpPr>
            <a:cxnSpLocks/>
          </p:cNvCxnSpPr>
          <p:nvPr/>
        </p:nvCxnSpPr>
        <p:spPr>
          <a:xfrm>
            <a:off x="5712929" y="3990611"/>
            <a:ext cx="0" cy="536145"/>
          </a:xfrm>
          <a:prstGeom prst="straightConnector1">
            <a:avLst/>
          </a:prstGeom>
          <a:noFill/>
          <a:ln w="19050" cap="flat" cmpd="sng">
            <a:solidFill>
              <a:srgbClr val="094FA2"/>
            </a:solidFill>
            <a:prstDash val="solid"/>
            <a:round/>
            <a:headEnd type="none" w="med" len="med"/>
            <a:tailEnd type="none" w="med" len="med"/>
          </a:ln>
        </p:spPr>
      </p:cxnSp>
      <p:sp>
        <p:nvSpPr>
          <p:cNvPr id="36" name="Rounded Rectangle 35"/>
          <p:cNvSpPr/>
          <p:nvPr/>
        </p:nvSpPr>
        <p:spPr>
          <a:xfrm>
            <a:off x="339224" y="4504109"/>
            <a:ext cx="2445761" cy="2739410"/>
          </a:xfrm>
          <a:prstGeom prst="roundRect">
            <a:avLst/>
          </a:prstGeom>
          <a:solidFill>
            <a:srgbClr val="1C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latin typeface="Arial" panose="020B0604020202020204" pitchFamily="34" charset="0"/>
              <a:cs typeface="Arial" panose="020B0604020202020204" pitchFamily="34" charset="0"/>
            </a:endParaRPr>
          </a:p>
        </p:txBody>
      </p:sp>
      <p:sp>
        <p:nvSpPr>
          <p:cNvPr id="37" name="Rounded Rectangle 36"/>
          <p:cNvSpPr/>
          <p:nvPr/>
        </p:nvSpPr>
        <p:spPr>
          <a:xfrm>
            <a:off x="3985967" y="4587154"/>
            <a:ext cx="2445761" cy="2728046"/>
          </a:xfrm>
          <a:prstGeom prst="roundRect">
            <a:avLst/>
          </a:prstGeom>
          <a:solidFill>
            <a:srgbClr val="1C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latin typeface="Arial" panose="020B0604020202020204" pitchFamily="34" charset="0"/>
              <a:cs typeface="Arial" panose="020B0604020202020204" pitchFamily="34" charset="0"/>
            </a:endParaRPr>
          </a:p>
        </p:txBody>
      </p:sp>
      <p:sp>
        <p:nvSpPr>
          <p:cNvPr id="38" name="Rounded Rectangle 37"/>
          <p:cNvSpPr/>
          <p:nvPr/>
        </p:nvSpPr>
        <p:spPr>
          <a:xfrm>
            <a:off x="7536212" y="4526835"/>
            <a:ext cx="2445761" cy="2716683"/>
          </a:xfrm>
          <a:prstGeom prst="roundRect">
            <a:avLst/>
          </a:prstGeom>
          <a:solidFill>
            <a:srgbClr val="1C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latin typeface="Arial" panose="020B0604020202020204" pitchFamily="34" charset="0"/>
              <a:cs typeface="Arial" panose="020B0604020202020204" pitchFamily="34" charset="0"/>
            </a:endParaRPr>
          </a:p>
        </p:txBody>
      </p:sp>
      <p:sp>
        <p:nvSpPr>
          <p:cNvPr id="39" name="Rectangle 38"/>
          <p:cNvSpPr/>
          <p:nvPr/>
        </p:nvSpPr>
        <p:spPr>
          <a:xfrm>
            <a:off x="295820" y="4746987"/>
            <a:ext cx="2377219" cy="2071144"/>
          </a:xfrm>
          <a:prstGeom prst="rect">
            <a:avLst/>
          </a:prstGeom>
        </p:spPr>
        <p:txBody>
          <a:bodyPr wrap="square">
            <a:spAutoFit/>
          </a:bodyPr>
          <a:lstStyle/>
          <a:p>
            <a:pPr algn="ctr" defTabSz="1371566">
              <a:lnSpc>
                <a:spcPct val="110000"/>
              </a:lnSpc>
              <a:defRPr/>
            </a:pP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Nội</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dung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của</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bản</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vẽ</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chi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tiết</a:t>
            </a:r>
            <a:endPar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40" name="Rectangle 39"/>
          <p:cNvSpPr/>
          <p:nvPr/>
        </p:nvSpPr>
        <p:spPr>
          <a:xfrm>
            <a:off x="3972460" y="5013613"/>
            <a:ext cx="2515016" cy="1394036"/>
          </a:xfrm>
          <a:prstGeom prst="rect">
            <a:avLst/>
          </a:prstGeom>
        </p:spPr>
        <p:txBody>
          <a:bodyPr wrap="square">
            <a:spAutoFit/>
          </a:bodyPr>
          <a:lstStyle/>
          <a:p>
            <a:pPr algn="ctr" defTabSz="1371566">
              <a:lnSpc>
                <a:spcPct val="110000"/>
              </a:lnSpc>
              <a:defRPr/>
            </a:pP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Đọc</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bản</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vẽ</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chi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tiết</a:t>
            </a:r>
            <a:endPar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41" name="Rectangle 40"/>
          <p:cNvSpPr/>
          <p:nvPr/>
        </p:nvSpPr>
        <p:spPr>
          <a:xfrm>
            <a:off x="7412990" y="4920889"/>
            <a:ext cx="2735805" cy="1394036"/>
          </a:xfrm>
          <a:prstGeom prst="rect">
            <a:avLst/>
          </a:prstGeom>
        </p:spPr>
        <p:txBody>
          <a:bodyPr wrap="square">
            <a:spAutoFit/>
          </a:bodyPr>
          <a:lstStyle/>
          <a:p>
            <a:pPr algn="ctr" defTabSz="1371566">
              <a:lnSpc>
                <a:spcPct val="110000"/>
              </a:lnSpc>
              <a:defRPr/>
            </a:pP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Lập</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bản</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vẽ</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chi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tiết</a:t>
            </a:r>
            <a:endPar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46" name="Rounded Rectangle 45"/>
          <p:cNvSpPr/>
          <p:nvPr/>
        </p:nvSpPr>
        <p:spPr>
          <a:xfrm>
            <a:off x="12187214" y="4516048"/>
            <a:ext cx="2445761" cy="2728046"/>
          </a:xfrm>
          <a:prstGeom prst="roundRect">
            <a:avLst/>
          </a:prstGeom>
          <a:solidFill>
            <a:srgbClr val="1C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latin typeface="Arial" panose="020B0604020202020204" pitchFamily="34" charset="0"/>
              <a:cs typeface="Arial" panose="020B0604020202020204" pitchFamily="34" charset="0"/>
            </a:endParaRPr>
          </a:p>
        </p:txBody>
      </p:sp>
      <p:sp>
        <p:nvSpPr>
          <p:cNvPr id="47" name="Rounded Rectangle 46"/>
          <p:cNvSpPr/>
          <p:nvPr/>
        </p:nvSpPr>
        <p:spPr>
          <a:xfrm>
            <a:off x="15367028" y="4527410"/>
            <a:ext cx="2445761" cy="2716683"/>
          </a:xfrm>
          <a:prstGeom prst="roundRect">
            <a:avLst/>
          </a:prstGeom>
          <a:solidFill>
            <a:srgbClr val="1C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latin typeface="Arial" panose="020B0604020202020204" pitchFamily="34" charset="0"/>
              <a:cs typeface="Arial" panose="020B0604020202020204" pitchFamily="34" charset="0"/>
            </a:endParaRPr>
          </a:p>
        </p:txBody>
      </p:sp>
      <p:sp>
        <p:nvSpPr>
          <p:cNvPr id="48" name="Rectangle 47"/>
          <p:cNvSpPr/>
          <p:nvPr/>
        </p:nvSpPr>
        <p:spPr>
          <a:xfrm>
            <a:off x="12161646" y="4869290"/>
            <a:ext cx="2433027" cy="2071144"/>
          </a:xfrm>
          <a:prstGeom prst="rect">
            <a:avLst/>
          </a:prstGeom>
        </p:spPr>
        <p:txBody>
          <a:bodyPr wrap="square">
            <a:spAutoFit/>
          </a:bodyPr>
          <a:lstStyle/>
          <a:p>
            <a:pPr algn="ctr" defTabSz="1371566">
              <a:lnSpc>
                <a:spcPct val="110000"/>
              </a:lnSpc>
              <a:defRPr/>
            </a:pP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Nội</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dung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của</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bản</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vẽ</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lắp</a:t>
            </a:r>
            <a:endPar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49" name="Rectangle 48"/>
          <p:cNvSpPr/>
          <p:nvPr/>
        </p:nvSpPr>
        <p:spPr>
          <a:xfrm>
            <a:off x="15388733" y="4996664"/>
            <a:ext cx="2349605" cy="1394036"/>
          </a:xfrm>
          <a:prstGeom prst="rect">
            <a:avLst/>
          </a:prstGeom>
        </p:spPr>
        <p:txBody>
          <a:bodyPr wrap="square">
            <a:spAutoFit/>
          </a:bodyPr>
          <a:lstStyle/>
          <a:p>
            <a:pPr algn="ctr" defTabSz="1371566">
              <a:lnSpc>
                <a:spcPct val="110000"/>
              </a:lnSpc>
              <a:defRPr/>
            </a:pP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Đọc</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bản</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vẽ</a:t>
            </a:r>
            <a:r>
              <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rPr>
              <a:t> </a:t>
            </a:r>
            <a:r>
              <a:rPr lang="en-US" sz="4000" kern="0" dirty="0" err="1">
                <a:solidFill>
                  <a:schemeClr val="bg1"/>
                </a:solidFill>
                <a:latin typeface="Arial" panose="020B0604020202020204" pitchFamily="34" charset="0"/>
                <a:ea typeface="#9Slide03 Roboto Medium" panose="02000000000000000000" pitchFamily="2" charset="0"/>
                <a:cs typeface="Arial" panose="020B0604020202020204" pitchFamily="34" charset="0"/>
              </a:rPr>
              <a:t>lắp</a:t>
            </a:r>
            <a:endParaRPr lang="en-US" sz="4000" kern="0" dirty="0">
              <a:solidFill>
                <a:schemeClr val="bg1"/>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28" name="Picture 31">
            <a:extLst>
              <a:ext uri="{FF2B5EF4-FFF2-40B4-BE49-F238E27FC236}">
                <a16:creationId xmlns:a16="http://schemas.microsoft.com/office/drawing/2014/main" id="{B1932C5F-07DA-4E52-C64A-8515E44093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12701" y="7380867"/>
            <a:ext cx="4121441" cy="2780099"/>
          </a:xfrm>
          <a:prstGeom prst="rect">
            <a:avLst/>
          </a:prstGeom>
        </p:spPr>
      </p:pic>
      <p:pic>
        <p:nvPicPr>
          <p:cNvPr id="29" name="Picture 29">
            <a:extLst>
              <a:ext uri="{FF2B5EF4-FFF2-40B4-BE49-F238E27FC236}">
                <a16:creationId xmlns:a16="http://schemas.microsoft.com/office/drawing/2014/main" id="{A4884F16-7157-410B-0895-B5BA808EB8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37908" y="111518"/>
            <a:ext cx="2063875" cy="2404939"/>
          </a:xfrm>
          <a:prstGeom prst="rect">
            <a:avLst/>
          </a:prstGeom>
        </p:spPr>
      </p:pic>
    </p:spTree>
    <p:extLst>
      <p:ext uri="{BB962C8B-B14F-4D97-AF65-F5344CB8AC3E}">
        <p14:creationId xmlns:p14="http://schemas.microsoft.com/office/powerpoint/2010/main" val="65975147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91"/>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911156" y="914400"/>
            <a:ext cx="16348144" cy="8441539"/>
            <a:chOff x="0" y="0"/>
            <a:chExt cx="5526013" cy="2853416"/>
          </a:xfrm>
        </p:grpSpPr>
        <p:sp>
          <p:nvSpPr>
            <p:cNvPr id="21" name="Freeform 21"/>
            <p:cNvSpPr/>
            <p:nvPr/>
          </p:nvSpPr>
          <p:spPr>
            <a:xfrm>
              <a:off x="16510" y="11430"/>
              <a:ext cx="5495533" cy="2829286"/>
            </a:xfrm>
            <a:custGeom>
              <a:avLst/>
              <a:gdLst/>
              <a:ahLst/>
              <a:cxnLst/>
              <a:rect l="l" t="t" r="r" b="b"/>
              <a:pathLst>
                <a:path w="5495533" h="2829286">
                  <a:moveTo>
                    <a:pt x="1270" y="0"/>
                  </a:moveTo>
                  <a:lnTo>
                    <a:pt x="5495533" y="15240"/>
                  </a:lnTo>
                  <a:lnTo>
                    <a:pt x="5463783" y="2829286"/>
                  </a:lnTo>
                  <a:lnTo>
                    <a:pt x="1988854" y="2829286"/>
                  </a:lnTo>
                  <a:lnTo>
                    <a:pt x="0" y="2802616"/>
                  </a:lnTo>
                  <a:lnTo>
                    <a:pt x="11430" y="903880"/>
                  </a:lnTo>
                  <a:close/>
                </a:path>
              </a:pathLst>
            </a:custGeom>
            <a:solidFill>
              <a:srgbClr val="FFFAF7"/>
            </a:solidFill>
          </p:spPr>
        </p:sp>
        <p:sp>
          <p:nvSpPr>
            <p:cNvPr id="22" name="Freeform 22"/>
            <p:cNvSpPr/>
            <p:nvPr/>
          </p:nvSpPr>
          <p:spPr>
            <a:xfrm>
              <a:off x="0" y="-1270"/>
              <a:ext cx="5524743" cy="2854686"/>
            </a:xfrm>
            <a:custGeom>
              <a:avLst/>
              <a:gdLst/>
              <a:ahLst/>
              <a:cxnLst/>
              <a:rect l="l" t="t" r="r" b="b"/>
              <a:pathLst>
                <a:path w="5524743" h="2854686">
                  <a:moveTo>
                    <a:pt x="5490452" y="2829286"/>
                  </a:moveTo>
                  <a:cubicBezTo>
                    <a:pt x="5487913" y="2833096"/>
                    <a:pt x="5484102" y="2838176"/>
                    <a:pt x="5480293" y="2841986"/>
                  </a:cubicBezTo>
                  <a:cubicBezTo>
                    <a:pt x="5476483" y="2844526"/>
                    <a:pt x="5471402" y="2847066"/>
                    <a:pt x="5467593" y="2847066"/>
                  </a:cubicBezTo>
                  <a:cubicBezTo>
                    <a:pt x="5298510" y="2845796"/>
                    <a:pt x="5062348" y="2852146"/>
                    <a:pt x="4821813" y="2854686"/>
                  </a:cubicBezTo>
                  <a:cubicBezTo>
                    <a:pt x="4747465" y="2854686"/>
                    <a:pt x="4668745" y="2853416"/>
                    <a:pt x="4594397" y="2853416"/>
                  </a:cubicBezTo>
                  <a:cubicBezTo>
                    <a:pt x="4428210" y="2852146"/>
                    <a:pt x="4262022" y="2850876"/>
                    <a:pt x="4095834" y="2850876"/>
                  </a:cubicBezTo>
                  <a:lnTo>
                    <a:pt x="3553536" y="2850876"/>
                  </a:lnTo>
                  <a:cubicBezTo>
                    <a:pt x="3431081" y="2850876"/>
                    <a:pt x="3313000" y="2849606"/>
                    <a:pt x="3190546" y="2849606"/>
                  </a:cubicBezTo>
                  <a:cubicBezTo>
                    <a:pt x="3085585" y="2849606"/>
                    <a:pt x="2976251" y="2849606"/>
                    <a:pt x="2871290" y="2850876"/>
                  </a:cubicBezTo>
                  <a:lnTo>
                    <a:pt x="2805690" y="2850876"/>
                  </a:lnTo>
                  <a:cubicBezTo>
                    <a:pt x="2652622" y="2849606"/>
                    <a:pt x="947008" y="2848336"/>
                    <a:pt x="793941" y="2845796"/>
                  </a:cubicBezTo>
                  <a:cubicBezTo>
                    <a:pt x="702100" y="2844526"/>
                    <a:pt x="610259" y="2839446"/>
                    <a:pt x="518418" y="2836906"/>
                  </a:cubicBezTo>
                  <a:cubicBezTo>
                    <a:pt x="352230" y="2831826"/>
                    <a:pt x="186042" y="2828016"/>
                    <a:pt x="41910" y="2822936"/>
                  </a:cubicBezTo>
                  <a:cubicBezTo>
                    <a:pt x="33020" y="2821666"/>
                    <a:pt x="24130" y="2819126"/>
                    <a:pt x="16510" y="2815316"/>
                  </a:cubicBezTo>
                  <a:cubicBezTo>
                    <a:pt x="5080" y="2810236"/>
                    <a:pt x="0" y="2798806"/>
                    <a:pt x="1270" y="2779564"/>
                  </a:cubicBezTo>
                  <a:cubicBezTo>
                    <a:pt x="2540" y="2652293"/>
                    <a:pt x="3810" y="2522828"/>
                    <a:pt x="3810" y="2395556"/>
                  </a:cubicBezTo>
                  <a:cubicBezTo>
                    <a:pt x="5080" y="2266091"/>
                    <a:pt x="17780" y="907802"/>
                    <a:pt x="17780" y="778337"/>
                  </a:cubicBezTo>
                  <a:cubicBezTo>
                    <a:pt x="19050" y="653261"/>
                    <a:pt x="20320" y="528184"/>
                    <a:pt x="19050" y="400913"/>
                  </a:cubicBezTo>
                  <a:cubicBezTo>
                    <a:pt x="17780" y="275836"/>
                    <a:pt x="16510" y="152954"/>
                    <a:pt x="6350" y="48260"/>
                  </a:cubicBezTo>
                  <a:cubicBezTo>
                    <a:pt x="5080" y="35560"/>
                    <a:pt x="2540" y="22860"/>
                    <a:pt x="1270" y="10160"/>
                  </a:cubicBezTo>
                  <a:cubicBezTo>
                    <a:pt x="3810" y="8890"/>
                    <a:pt x="5080" y="7620"/>
                    <a:pt x="6350" y="7620"/>
                  </a:cubicBezTo>
                  <a:cubicBezTo>
                    <a:pt x="34290" y="6350"/>
                    <a:pt x="94202" y="5080"/>
                    <a:pt x="190416" y="3810"/>
                  </a:cubicBezTo>
                  <a:cubicBezTo>
                    <a:pt x="325990" y="1270"/>
                    <a:pt x="465938" y="1270"/>
                    <a:pt x="601512" y="1270"/>
                  </a:cubicBezTo>
                  <a:cubicBezTo>
                    <a:pt x="772074" y="2540"/>
                    <a:pt x="2495181" y="5080"/>
                    <a:pt x="2665742" y="6350"/>
                  </a:cubicBezTo>
                  <a:cubicBezTo>
                    <a:pt x="2831930" y="7620"/>
                    <a:pt x="2998118" y="7620"/>
                    <a:pt x="3164306" y="7620"/>
                  </a:cubicBezTo>
                  <a:cubicBezTo>
                    <a:pt x="3256147" y="7620"/>
                    <a:pt x="3347988" y="7620"/>
                    <a:pt x="3439828" y="8890"/>
                  </a:cubicBezTo>
                  <a:cubicBezTo>
                    <a:pt x="3619136" y="11430"/>
                    <a:pt x="3802818" y="10160"/>
                    <a:pt x="3982126" y="2540"/>
                  </a:cubicBezTo>
                  <a:cubicBezTo>
                    <a:pt x="4056473" y="0"/>
                    <a:pt x="4130820" y="2540"/>
                    <a:pt x="4205168" y="2540"/>
                  </a:cubicBezTo>
                  <a:cubicBezTo>
                    <a:pt x="4371356" y="2540"/>
                    <a:pt x="4537544" y="1270"/>
                    <a:pt x="4703731" y="3810"/>
                  </a:cubicBezTo>
                  <a:cubicBezTo>
                    <a:pt x="4913653" y="6350"/>
                    <a:pt x="5119201" y="13970"/>
                    <a:pt x="5329123" y="17780"/>
                  </a:cubicBezTo>
                  <a:cubicBezTo>
                    <a:pt x="5420964" y="20320"/>
                    <a:pt x="5458702" y="19050"/>
                    <a:pt x="5485373" y="21590"/>
                  </a:cubicBezTo>
                  <a:cubicBezTo>
                    <a:pt x="5494263" y="22860"/>
                    <a:pt x="5503152" y="25400"/>
                    <a:pt x="5512043" y="27940"/>
                  </a:cubicBezTo>
                  <a:cubicBezTo>
                    <a:pt x="5519663" y="30480"/>
                    <a:pt x="5523473" y="36830"/>
                    <a:pt x="5523473" y="46990"/>
                  </a:cubicBezTo>
                  <a:cubicBezTo>
                    <a:pt x="5524743" y="93707"/>
                    <a:pt x="5520933" y="159537"/>
                    <a:pt x="5517123" y="225367"/>
                  </a:cubicBezTo>
                  <a:cubicBezTo>
                    <a:pt x="5513313" y="280225"/>
                    <a:pt x="5512043" y="337277"/>
                    <a:pt x="5510773" y="392136"/>
                  </a:cubicBezTo>
                  <a:cubicBezTo>
                    <a:pt x="5508233" y="484297"/>
                    <a:pt x="5506963" y="576459"/>
                    <a:pt x="5505693" y="668621"/>
                  </a:cubicBezTo>
                  <a:cubicBezTo>
                    <a:pt x="5504423" y="754200"/>
                    <a:pt x="5503152" y="839778"/>
                    <a:pt x="5503152" y="925357"/>
                  </a:cubicBezTo>
                  <a:cubicBezTo>
                    <a:pt x="5503152" y="1067988"/>
                    <a:pt x="5491723" y="2437249"/>
                    <a:pt x="5490452" y="2579880"/>
                  </a:cubicBezTo>
                  <a:cubicBezTo>
                    <a:pt x="5492993" y="2672042"/>
                    <a:pt x="5491723" y="2764203"/>
                    <a:pt x="5490452" y="2829286"/>
                  </a:cubicBezTo>
                  <a:close/>
                  <a:moveTo>
                    <a:pt x="17780" y="2798806"/>
                  </a:moveTo>
                  <a:cubicBezTo>
                    <a:pt x="22860" y="2800076"/>
                    <a:pt x="29210" y="2802616"/>
                    <a:pt x="36830" y="2802616"/>
                  </a:cubicBezTo>
                  <a:cubicBezTo>
                    <a:pt x="181669" y="2807696"/>
                    <a:pt x="360977" y="2812776"/>
                    <a:pt x="535912" y="2816586"/>
                  </a:cubicBezTo>
                  <a:cubicBezTo>
                    <a:pt x="619006" y="2819126"/>
                    <a:pt x="702100" y="2822936"/>
                    <a:pt x="789567" y="2824206"/>
                  </a:cubicBezTo>
                  <a:cubicBezTo>
                    <a:pt x="846421" y="2825476"/>
                    <a:pt x="2455820" y="2821666"/>
                    <a:pt x="2508301" y="2822936"/>
                  </a:cubicBezTo>
                  <a:cubicBezTo>
                    <a:pt x="2600141" y="2824206"/>
                    <a:pt x="2691982" y="2826746"/>
                    <a:pt x="2783823" y="2828016"/>
                  </a:cubicBezTo>
                  <a:cubicBezTo>
                    <a:pt x="2827557" y="2829286"/>
                    <a:pt x="2866917" y="2829286"/>
                    <a:pt x="2910651" y="2829286"/>
                  </a:cubicBezTo>
                  <a:cubicBezTo>
                    <a:pt x="3107452" y="2829286"/>
                    <a:pt x="3299880" y="2828016"/>
                    <a:pt x="3496682" y="2829286"/>
                  </a:cubicBezTo>
                  <a:cubicBezTo>
                    <a:pt x="3571029" y="2829286"/>
                    <a:pt x="3649750" y="2831826"/>
                    <a:pt x="3724097" y="2831826"/>
                  </a:cubicBezTo>
                  <a:cubicBezTo>
                    <a:pt x="3837805" y="2831826"/>
                    <a:pt x="3947139" y="2828016"/>
                    <a:pt x="4060846" y="2828016"/>
                  </a:cubicBezTo>
                  <a:cubicBezTo>
                    <a:pt x="4196421" y="2828016"/>
                    <a:pt x="4327622" y="2829286"/>
                    <a:pt x="4463196" y="2829286"/>
                  </a:cubicBezTo>
                  <a:cubicBezTo>
                    <a:pt x="4642504" y="2829286"/>
                    <a:pt x="4826186" y="2829286"/>
                    <a:pt x="5005494" y="2828016"/>
                  </a:cubicBezTo>
                  <a:cubicBezTo>
                    <a:pt x="5167309" y="2826746"/>
                    <a:pt x="5324750" y="2824206"/>
                    <a:pt x="5452352" y="2821666"/>
                  </a:cubicBezTo>
                  <a:cubicBezTo>
                    <a:pt x="5457433" y="2821666"/>
                    <a:pt x="5462513" y="2819126"/>
                    <a:pt x="5468863" y="2817856"/>
                  </a:cubicBezTo>
                  <a:cubicBezTo>
                    <a:pt x="5468863" y="2805156"/>
                    <a:pt x="5470133" y="2792456"/>
                    <a:pt x="5470133" y="2772981"/>
                  </a:cubicBezTo>
                  <a:lnTo>
                    <a:pt x="5470133" y="2704957"/>
                  </a:lnTo>
                  <a:cubicBezTo>
                    <a:pt x="5471402" y="2593046"/>
                    <a:pt x="5473943" y="2478941"/>
                    <a:pt x="5472673" y="2367030"/>
                  </a:cubicBezTo>
                  <a:cubicBezTo>
                    <a:pt x="5471402" y="2209039"/>
                    <a:pt x="5484102" y="826612"/>
                    <a:pt x="5487913" y="668621"/>
                  </a:cubicBezTo>
                  <a:cubicBezTo>
                    <a:pt x="5490452" y="576459"/>
                    <a:pt x="5492993" y="484297"/>
                    <a:pt x="5492993" y="392135"/>
                  </a:cubicBezTo>
                  <a:cubicBezTo>
                    <a:pt x="5492993" y="315334"/>
                    <a:pt x="5494263" y="240727"/>
                    <a:pt x="5501883" y="166120"/>
                  </a:cubicBezTo>
                  <a:cubicBezTo>
                    <a:pt x="5505693" y="122233"/>
                    <a:pt x="5508233" y="78347"/>
                    <a:pt x="5503152" y="49530"/>
                  </a:cubicBezTo>
                  <a:cubicBezTo>
                    <a:pt x="5495533" y="49530"/>
                    <a:pt x="5489183" y="48260"/>
                    <a:pt x="5481563" y="48260"/>
                  </a:cubicBezTo>
                  <a:cubicBezTo>
                    <a:pt x="5448543" y="45720"/>
                    <a:pt x="5359737" y="45720"/>
                    <a:pt x="5241656" y="40640"/>
                  </a:cubicBezTo>
                  <a:cubicBezTo>
                    <a:pt x="5022987" y="33020"/>
                    <a:pt x="4799945" y="27940"/>
                    <a:pt x="4581277" y="27940"/>
                  </a:cubicBezTo>
                  <a:cubicBezTo>
                    <a:pt x="4428209" y="27940"/>
                    <a:pt x="4270768" y="31750"/>
                    <a:pt x="4117700" y="24130"/>
                  </a:cubicBezTo>
                  <a:lnTo>
                    <a:pt x="4073966" y="24130"/>
                  </a:lnTo>
                  <a:cubicBezTo>
                    <a:pt x="3947139" y="27940"/>
                    <a:pt x="3811564" y="33020"/>
                    <a:pt x="3680363" y="34290"/>
                  </a:cubicBezTo>
                  <a:cubicBezTo>
                    <a:pt x="3536042" y="35560"/>
                    <a:pt x="3396094" y="31750"/>
                    <a:pt x="3251773" y="30480"/>
                  </a:cubicBezTo>
                  <a:cubicBezTo>
                    <a:pt x="3116199" y="29210"/>
                    <a:pt x="2980624" y="27940"/>
                    <a:pt x="2849423" y="27940"/>
                  </a:cubicBezTo>
                  <a:cubicBezTo>
                    <a:pt x="2801316" y="27940"/>
                    <a:pt x="2757583" y="29210"/>
                    <a:pt x="2709476" y="27940"/>
                  </a:cubicBezTo>
                  <a:cubicBezTo>
                    <a:pt x="2543288" y="26670"/>
                    <a:pt x="824554" y="24130"/>
                    <a:pt x="653993" y="24130"/>
                  </a:cubicBezTo>
                  <a:cubicBezTo>
                    <a:pt x="505298" y="22860"/>
                    <a:pt x="356604" y="24130"/>
                    <a:pt x="207909" y="24130"/>
                  </a:cubicBezTo>
                  <a:cubicBezTo>
                    <a:pt x="129189" y="24130"/>
                    <a:pt x="45720" y="24130"/>
                    <a:pt x="21590" y="25400"/>
                  </a:cubicBezTo>
                  <a:cubicBezTo>
                    <a:pt x="20320" y="25400"/>
                    <a:pt x="21590" y="36830"/>
                    <a:pt x="22860" y="41910"/>
                  </a:cubicBezTo>
                  <a:cubicBezTo>
                    <a:pt x="26670" y="87124"/>
                    <a:pt x="31750" y="157342"/>
                    <a:pt x="34290" y="225367"/>
                  </a:cubicBezTo>
                  <a:cubicBezTo>
                    <a:pt x="36830" y="348249"/>
                    <a:pt x="38100" y="471131"/>
                    <a:pt x="38100" y="594014"/>
                  </a:cubicBezTo>
                  <a:cubicBezTo>
                    <a:pt x="38100" y="673009"/>
                    <a:pt x="36830" y="749811"/>
                    <a:pt x="35560" y="828807"/>
                  </a:cubicBezTo>
                  <a:cubicBezTo>
                    <a:pt x="34290" y="905608"/>
                    <a:pt x="22860" y="2206844"/>
                    <a:pt x="21590" y="2281451"/>
                  </a:cubicBezTo>
                  <a:lnTo>
                    <a:pt x="21590" y="2426277"/>
                  </a:lnTo>
                  <a:cubicBezTo>
                    <a:pt x="21590" y="2535993"/>
                    <a:pt x="20320" y="2647904"/>
                    <a:pt x="20320" y="2757620"/>
                  </a:cubicBezTo>
                  <a:cubicBezTo>
                    <a:pt x="20320" y="2772980"/>
                    <a:pt x="19050" y="2786146"/>
                    <a:pt x="17780" y="2798806"/>
                  </a:cubicBezTo>
                  <a:close/>
                </a:path>
              </a:pathLst>
            </a:custGeom>
            <a:solidFill>
              <a:srgbClr val="442816"/>
            </a:solidFill>
          </p:spPr>
        </p:sp>
      </p:grpSp>
      <p:sp>
        <p:nvSpPr>
          <p:cNvPr id="23" name="TextBox 31">
            <a:extLst>
              <a:ext uri="{FF2B5EF4-FFF2-40B4-BE49-F238E27FC236}">
                <a16:creationId xmlns:a16="http://schemas.microsoft.com/office/drawing/2014/main" id="{AFB1283F-24B1-7F87-C5DD-5C524FA3B2B4}"/>
              </a:ext>
            </a:extLst>
          </p:cNvPr>
          <p:cNvSpPr txBox="1"/>
          <p:nvPr/>
        </p:nvSpPr>
        <p:spPr>
          <a:xfrm>
            <a:off x="3624422" y="3903779"/>
            <a:ext cx="9742016" cy="1396601"/>
          </a:xfrm>
          <a:prstGeom prst="rect">
            <a:avLst/>
          </a:prstGeom>
        </p:spPr>
        <p:txBody>
          <a:bodyPr wrap="square" lIns="0" tIns="0" rIns="0" bIns="0" rtlCol="0" anchor="t">
            <a:spAutoFit/>
          </a:bodyPr>
          <a:lstStyle/>
          <a:p>
            <a:pPr algn="ctr">
              <a:lnSpc>
                <a:spcPts val="12719"/>
              </a:lnSpc>
            </a:pPr>
            <a:r>
              <a:rPr lang="en-US" sz="6000" b="1" dirty="0">
                <a:solidFill>
                  <a:srgbClr val="442816"/>
                </a:solidFill>
                <a:latin typeface="Arial" panose="020B0604020202020204" pitchFamily="34" charset="0"/>
                <a:cs typeface="Arial" panose="020B0604020202020204" pitchFamily="34" charset="0"/>
              </a:rPr>
              <a:t>I. BẢN VẼ CHI TIẾT</a:t>
            </a:r>
          </a:p>
        </p:txBody>
      </p:sp>
    </p:spTree>
    <p:extLst>
      <p:ext uri="{BB962C8B-B14F-4D97-AF65-F5344CB8AC3E}">
        <p14:creationId xmlns:p14="http://schemas.microsoft.com/office/powerpoint/2010/main" val="133747996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254978" y="-10591"/>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11539618" y="1869655"/>
            <a:ext cx="7090112" cy="5881959"/>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4" y="2236948"/>
                    <a:pt x="101288" y="2233138"/>
                    <a:pt x="41910" y="2228058"/>
                  </a:cubicBezTo>
                  <a:cubicBezTo>
                    <a:pt x="33020" y="2226788"/>
                    <a:pt x="24130" y="2224248"/>
                    <a:pt x="16510" y="2220438"/>
                  </a:cubicBezTo>
                  <a:cubicBezTo>
                    <a:pt x="5080" y="2215358"/>
                    <a:pt x="0" y="2203928"/>
                    <a:pt x="1270" y="2186767"/>
                  </a:cubicBezTo>
                  <a:cubicBezTo>
                    <a:pt x="2540" y="2087373"/>
                    <a:pt x="3810" y="1986266"/>
                    <a:pt x="3810" y="1886873"/>
                  </a:cubicBezTo>
                  <a:cubicBezTo>
                    <a:pt x="5080" y="1785766"/>
                    <a:pt x="17780" y="725000"/>
                    <a:pt x="17780" y="623893"/>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10"/>
                  </a:cubicBezTo>
                  <a:cubicBezTo>
                    <a:pt x="2124810" y="605043"/>
                    <a:pt x="2123540" y="671876"/>
                    <a:pt x="2123540" y="738710"/>
                  </a:cubicBezTo>
                  <a:cubicBezTo>
                    <a:pt x="2123540" y="850099"/>
                    <a:pt x="2112110" y="1919433"/>
                    <a:pt x="2110840" y="2030822"/>
                  </a:cubicBezTo>
                  <a:cubicBezTo>
                    <a:pt x="2113380" y="2102797"/>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2" y="2233138"/>
                    <a:pt x="1644788" y="2234408"/>
                    <a:pt x="1695314"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8"/>
                    <a:pt x="17780" y="2203928"/>
                  </a:cubicBezTo>
                  <a:close/>
                </a:path>
              </a:pathLst>
            </a:custGeom>
            <a:solidFill>
              <a:srgbClr val="442816"/>
            </a:solidFill>
          </p:spPr>
        </p:sp>
      </p:grpSp>
      <p:grpSp>
        <p:nvGrpSpPr>
          <p:cNvPr id="23" name="Group 23"/>
          <p:cNvGrpSpPr/>
          <p:nvPr/>
        </p:nvGrpSpPr>
        <p:grpSpPr>
          <a:xfrm>
            <a:off x="1180290" y="1004033"/>
            <a:ext cx="10057322" cy="8546314"/>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3"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5"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3" y="22860"/>
                    <a:pt x="3240134" y="25400"/>
                    <a:pt x="3249024" y="27940"/>
                  </a:cubicBezTo>
                  <a:cubicBezTo>
                    <a:pt x="3256643" y="30480"/>
                    <a:pt x="3260454" y="36830"/>
                    <a:pt x="3260454" y="46990"/>
                  </a:cubicBezTo>
                  <a:cubicBezTo>
                    <a:pt x="3261723" y="93974"/>
                    <a:pt x="3257914" y="160662"/>
                    <a:pt x="3254104" y="227350"/>
                  </a:cubicBezTo>
                  <a:cubicBezTo>
                    <a:pt x="3250293" y="282924"/>
                    <a:pt x="3249024" y="340720"/>
                    <a:pt x="3247754" y="396294"/>
                  </a:cubicBezTo>
                  <a:cubicBezTo>
                    <a:pt x="3245214" y="489658"/>
                    <a:pt x="3243943"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3" y="2854542"/>
                    <a:pt x="3205843" y="2853272"/>
                  </a:cubicBezTo>
                  <a:cubicBezTo>
                    <a:pt x="3205843" y="2840572"/>
                    <a:pt x="3207114" y="2827872"/>
                    <a:pt x="3207114" y="2808187"/>
                  </a:cubicBezTo>
                  <a:lnTo>
                    <a:pt x="3207114" y="2739276"/>
                  </a:lnTo>
                  <a:cubicBezTo>
                    <a:pt x="3208384" y="2625906"/>
                    <a:pt x="3210924" y="2510313"/>
                    <a:pt x="3209654" y="2396943"/>
                  </a:cubicBezTo>
                  <a:cubicBezTo>
                    <a:pt x="3208384" y="2236891"/>
                    <a:pt x="3221084" y="836437"/>
                    <a:pt x="3224893" y="676385"/>
                  </a:cubicBezTo>
                  <a:cubicBezTo>
                    <a:pt x="3227434" y="583021"/>
                    <a:pt x="3229974" y="489658"/>
                    <a:pt x="3229974" y="396294"/>
                  </a:cubicBezTo>
                  <a:cubicBezTo>
                    <a:pt x="3229974" y="318491"/>
                    <a:pt x="3231243" y="242911"/>
                    <a:pt x="3238864" y="167331"/>
                  </a:cubicBezTo>
                  <a:cubicBezTo>
                    <a:pt x="3242674" y="122872"/>
                    <a:pt x="3245214" y="78413"/>
                    <a:pt x="3240134" y="49530"/>
                  </a:cubicBezTo>
                  <a:cubicBezTo>
                    <a:pt x="3232514" y="49530"/>
                    <a:pt x="3226164" y="48260"/>
                    <a:pt x="3218543"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3"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34" name="Picture 33" descr="A picture containing text, vector graphics&#10;&#10;Description automatically generated">
            <a:extLst>
              <a:ext uri="{FF2B5EF4-FFF2-40B4-BE49-F238E27FC236}">
                <a16:creationId xmlns:a16="http://schemas.microsoft.com/office/drawing/2014/main" id="{CBF8E524-E11D-838C-60CB-44B7D8B7E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220" y="7890763"/>
            <a:ext cx="2952138" cy="2952138"/>
          </a:xfrm>
          <a:prstGeom prst="rect">
            <a:avLst/>
          </a:prstGeom>
        </p:spPr>
      </p:pic>
      <p:sp>
        <p:nvSpPr>
          <p:cNvPr id="35" name="Google Shape;3895;p55">
            <a:extLst>
              <a:ext uri="{FF2B5EF4-FFF2-40B4-BE49-F238E27FC236}">
                <a16:creationId xmlns:a16="http://schemas.microsoft.com/office/drawing/2014/main" id="{29508D2D-2C0B-3931-0198-3EC459CB8670}"/>
              </a:ext>
            </a:extLst>
          </p:cNvPr>
          <p:cNvSpPr txBox="1">
            <a:spLocks/>
          </p:cNvSpPr>
          <p:nvPr/>
        </p:nvSpPr>
        <p:spPr>
          <a:xfrm>
            <a:off x="3707857" y="6234932"/>
            <a:ext cx="7597526" cy="1078028"/>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Sansita Swashed"/>
              <a:buNone/>
              <a:defRPr sz="3200" b="1" i="0" u="none" strike="noStrike" cap="none">
                <a:solidFill>
                  <a:schemeClr val="dk1"/>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30000"/>
              </a:lnSpc>
            </a:pPr>
            <a:r>
              <a:rPr lang="en-US"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Thời </a:t>
            </a:r>
            <a:r>
              <a:rPr lang="en-US" sz="3450" b="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gian</a:t>
            </a:r>
            <a:r>
              <a:rPr lang="en-US"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5 </a:t>
            </a:r>
            <a:r>
              <a:rPr lang="en-US" sz="3450" b="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phút</a:t>
            </a:r>
            <a:endParaRPr lang="en-US"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endParaRPr>
          </a:p>
          <a:p>
            <a:pPr algn="just">
              <a:lnSpc>
                <a:spcPct val="130000"/>
              </a:lnSpc>
            </a:pPr>
            <a:r>
              <a:rPr lang="en-US" sz="3450" b="0" kern="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endParaRPr lang="vi-VN"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36" name="Picture 6" descr="Cartoon Work Report, Report Clipart, Worksheet, Red PNG and Vector with  Transparent Background for Free Download">
            <a:extLst>
              <a:ext uri="{FF2B5EF4-FFF2-40B4-BE49-F238E27FC236}">
                <a16:creationId xmlns:a16="http://schemas.microsoft.com/office/drawing/2014/main" id="{6C803152-31B8-E4D9-0233-26CCCC0A9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8594" y1="17031" x2="78594" y2="76406"/>
                        <a14:foregroundMark x1="79531" y1="28906" x2="79844" y2="75156"/>
                      </a14:backgroundRemoval>
                    </a14:imgEffect>
                  </a14:imgLayer>
                </a14:imgProps>
              </a:ext>
              <a:ext uri="{28A0092B-C50C-407E-A947-70E740481C1C}">
                <a14:useLocalDpi xmlns:a14="http://schemas.microsoft.com/office/drawing/2010/main" val="0"/>
              </a:ext>
            </a:extLst>
          </a:blip>
          <a:srcRect/>
          <a:stretch>
            <a:fillRect/>
          </a:stretch>
        </p:blipFill>
        <p:spPr bwMode="auto">
          <a:xfrm>
            <a:off x="1847379" y="3703304"/>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Lớp 8 học những môn gì? Các kiến thức trọng tâm của môn học">
            <a:extLst>
              <a:ext uri="{FF2B5EF4-FFF2-40B4-BE49-F238E27FC236}">
                <a16:creationId xmlns:a16="http://schemas.microsoft.com/office/drawing/2014/main" id="{0304549A-E1E3-F58E-06E7-FB2A6569B54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355">
                        <a14:foregroundMark x1="71935" y1="32378" x2="69677" y2="54155"/>
                        <a14:foregroundMark x1="85806" y1="25215" x2="81935" y2="42120"/>
                        <a14:foregroundMark x1="63387" y1="26361" x2="64032" y2="40115"/>
                        <a14:foregroundMark x1="28226" y1="20344" x2="28226" y2="45272"/>
                        <a14:foregroundMark x1="40484" y1="17192" x2="38226" y2="22350"/>
                        <a14:foregroundMark x1="34839" y1="21203" x2="41129" y2="39255"/>
                        <a14:foregroundMark x1="22581" y1="22350" x2="32581" y2="34097"/>
                        <a14:foregroundMark x1="85806" y1="25215" x2="85806" y2="25215"/>
                      </a14:backgroundRemoval>
                    </a14:imgEffect>
                  </a14:imgLayer>
                </a14:imgProps>
              </a:ext>
              <a:ext uri="{28A0092B-C50C-407E-A947-70E740481C1C}">
                <a14:useLocalDpi xmlns:a14="http://schemas.microsoft.com/office/drawing/2010/main" val="0"/>
              </a:ext>
            </a:extLst>
          </a:blip>
          <a:srcRect/>
          <a:stretch>
            <a:fillRect/>
          </a:stretch>
        </p:blipFill>
        <p:spPr bwMode="auto">
          <a:xfrm>
            <a:off x="1689628" y="2244941"/>
            <a:ext cx="2033226" cy="11445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Vector Clock Icon, Clock Icons, Clock Clipart, Clock PNG and Vector with  Transparent Background for Free Download">
            <a:extLst>
              <a:ext uri="{FF2B5EF4-FFF2-40B4-BE49-F238E27FC236}">
                <a16:creationId xmlns:a16="http://schemas.microsoft.com/office/drawing/2014/main" id="{7E94A9E9-7E7A-52F4-4D8C-0E6627C829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66481" y="5813544"/>
            <a:ext cx="1600419" cy="1600419"/>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F393145-BC8F-A913-A528-39273E72C1BB}"/>
              </a:ext>
            </a:extLst>
          </p:cNvPr>
          <p:cNvSpPr/>
          <p:nvPr/>
        </p:nvSpPr>
        <p:spPr>
          <a:xfrm>
            <a:off x="3782951" y="2524312"/>
            <a:ext cx="4751622" cy="623248"/>
          </a:xfrm>
          <a:prstGeom prst="rect">
            <a:avLst/>
          </a:prstGeom>
        </p:spPr>
        <p:txBody>
          <a:bodyPr wrap="none">
            <a:spAutoFit/>
          </a:bodyPr>
          <a:lstStyle/>
          <a:p>
            <a:r>
              <a:rPr lang="en-US" sz="345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Hoạt động </a:t>
            </a:r>
            <a:r>
              <a:rPr lang="en-US" sz="345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theo</a:t>
            </a:r>
            <a:r>
              <a:rPr lang="en-US" sz="345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345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cặp</a:t>
            </a:r>
            <a:r>
              <a:rPr lang="en-US" sz="345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r>
              <a:rPr lang="en-US" sz="345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đôi</a:t>
            </a:r>
            <a:endParaRPr lang="en-US" sz="3450" dirty="0">
              <a:latin typeface="Arial" panose="020B0604020202020204" pitchFamily="34" charset="0"/>
              <a:cs typeface="Arial" panose="020B0604020202020204" pitchFamily="34" charset="0"/>
            </a:endParaRPr>
          </a:p>
        </p:txBody>
      </p:sp>
      <p:sp>
        <p:nvSpPr>
          <p:cNvPr id="40" name="Google Shape;3895;p55">
            <a:extLst>
              <a:ext uri="{FF2B5EF4-FFF2-40B4-BE49-F238E27FC236}">
                <a16:creationId xmlns:a16="http://schemas.microsoft.com/office/drawing/2014/main" id="{0ED22658-74A5-3AAF-2C32-06CB41DF49D2}"/>
              </a:ext>
            </a:extLst>
          </p:cNvPr>
          <p:cNvSpPr txBox="1">
            <a:spLocks/>
          </p:cNvSpPr>
          <p:nvPr/>
        </p:nvSpPr>
        <p:spPr>
          <a:xfrm>
            <a:off x="3466864" y="3285704"/>
            <a:ext cx="7651136" cy="228268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Sansita Swashed"/>
              <a:buNone/>
              <a:defRPr sz="3200" b="1" i="0" u="none" strike="noStrike" cap="none">
                <a:solidFill>
                  <a:schemeClr val="dk1"/>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pPr>
            <a:r>
              <a:rPr lang="en-US" sz="3450" kern="0" dirty="0" err="1">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Nhiệm</a:t>
            </a:r>
            <a:r>
              <a:rPr lang="en-US" sz="345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vụ</a:t>
            </a:r>
            <a:r>
              <a:rPr lang="en-US"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p>
          <a:p>
            <a:pPr algn="just">
              <a:lnSpc>
                <a:spcPct val="150000"/>
              </a:lnSpc>
            </a:pPr>
            <a:r>
              <a:rPr lang="en-US"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 </a:t>
            </a:r>
            <a:r>
              <a:rPr lang="vi-VN" b="0" dirty="0">
                <a:latin typeface="Arial" panose="020B0604020202020204" pitchFamily="34" charset="0"/>
                <a:ea typeface="#9Slide03 Roboto Medium" panose="02000000000000000000" pitchFamily="2" charset="0"/>
                <a:cs typeface="Arial" panose="020B0604020202020204" pitchFamily="34" charset="0"/>
              </a:rPr>
              <a:t>K</a:t>
            </a:r>
            <a:r>
              <a:rPr lang="vi-VN" b="0" dirty="0">
                <a:latin typeface="Arial" panose="020B0604020202020204" pitchFamily="34" charset="0"/>
                <a:cs typeface="Arial" panose="020B0604020202020204" pitchFamily="34" charset="0"/>
              </a:rPr>
              <a:t>hái quát nội dung của bản vẽ chi tiết</a:t>
            </a:r>
            <a:r>
              <a:rPr lang="en-US"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rPr>
              <a:t>.</a:t>
            </a:r>
            <a:endParaRPr lang="en-US" sz="3450" b="0" kern="0" dirty="0">
              <a:solidFill>
                <a:srgbClr val="C00000"/>
              </a:solidFill>
              <a:latin typeface="Arial" panose="020B0604020202020204" pitchFamily="34" charset="0"/>
              <a:ea typeface="#9Slide03 Roboto Medium" panose="02000000000000000000" pitchFamily="2" charset="0"/>
              <a:cs typeface="Arial" panose="020B0604020202020204" pitchFamily="34" charset="0"/>
            </a:endParaRPr>
          </a:p>
          <a:p>
            <a:pPr algn="just">
              <a:lnSpc>
                <a:spcPct val="150000"/>
              </a:lnSpc>
            </a:pPr>
            <a:r>
              <a:rPr lang="en-US" sz="3450" b="0" kern="0" dirty="0">
                <a:solidFill>
                  <a:srgbClr val="C00000"/>
                </a:solidFill>
                <a:latin typeface="Arial" panose="020B0604020202020204" pitchFamily="34" charset="0"/>
                <a:ea typeface="#9Slide03 Roboto Medium" panose="02000000000000000000" pitchFamily="2" charset="0"/>
                <a:cs typeface="Arial" panose="020B0604020202020204" pitchFamily="34" charset="0"/>
              </a:rPr>
              <a:t>+ </a:t>
            </a:r>
            <a:r>
              <a:rPr lang="vi-VN" b="0" dirty="0">
                <a:latin typeface="Arial" panose="020B0604020202020204" pitchFamily="34" charset="0"/>
                <a:ea typeface="#9Slide03 Roboto Medium" panose="02000000000000000000" pitchFamily="2" charset="0"/>
                <a:cs typeface="Arial" panose="020B0604020202020204" pitchFamily="34" charset="0"/>
              </a:rPr>
              <a:t>T</a:t>
            </a:r>
            <a:r>
              <a:rPr lang="vi-VN" b="0" dirty="0">
                <a:latin typeface="Arial" panose="020B0604020202020204" pitchFamily="34" charset="0"/>
                <a:cs typeface="Arial" panose="020B0604020202020204" pitchFamily="34" charset="0"/>
              </a:rPr>
              <a:t>óm tắt trình tự đọc bản vẽ chi tiết</a:t>
            </a:r>
            <a:r>
              <a:rPr lang="en-VN" sz="3600" b="0" dirty="0">
                <a:latin typeface="Arial" panose="020B0604020202020204" pitchFamily="34" charset="0"/>
                <a:cs typeface="Arial" panose="020B0604020202020204" pitchFamily="34" charset="0"/>
              </a:rPr>
              <a:t> </a:t>
            </a:r>
            <a:endParaRPr lang="vi-VN" sz="3450" b="0" kern="0" dirty="0">
              <a:solidFill>
                <a:schemeClr val="bg1">
                  <a:lumMod val="10000"/>
                </a:schemeClr>
              </a:solidFill>
              <a:latin typeface="Arial" panose="020B0604020202020204" pitchFamily="34" charset="0"/>
              <a:ea typeface="#9Slide03 Roboto Medium" panose="02000000000000000000" pitchFamily="2" charset="0"/>
              <a:cs typeface="Arial" panose="020B0604020202020204" pitchFamily="34" charset="0"/>
            </a:endParaRPr>
          </a:p>
        </p:txBody>
      </p:sp>
      <p:pic>
        <p:nvPicPr>
          <p:cNvPr id="42" name="Picture 41">
            <a:extLst>
              <a:ext uri="{FF2B5EF4-FFF2-40B4-BE49-F238E27FC236}">
                <a16:creationId xmlns:a16="http://schemas.microsoft.com/office/drawing/2014/main" id="{9027BC28-49EF-D132-3740-03B1D8BD4F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81900" y="2489421"/>
            <a:ext cx="6513731" cy="4639117"/>
          </a:xfrm>
          <a:prstGeom prst="rect">
            <a:avLst/>
          </a:prstGeom>
        </p:spPr>
      </p:pic>
      <p:pic>
        <p:nvPicPr>
          <p:cNvPr id="43" name="Picture 26">
            <a:extLst>
              <a:ext uri="{FF2B5EF4-FFF2-40B4-BE49-F238E27FC236}">
                <a16:creationId xmlns:a16="http://schemas.microsoft.com/office/drawing/2014/main" id="{ADB19CEB-C643-FEF4-DF20-74C5A4874F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893170" y="8459978"/>
            <a:ext cx="1594146" cy="1585451"/>
          </a:xfrm>
          <a:prstGeom prst="rect">
            <a:avLst/>
          </a:prstGeom>
        </p:spPr>
      </p:pic>
      <p:pic>
        <p:nvPicPr>
          <p:cNvPr id="44" name="Picture 27">
            <a:extLst>
              <a:ext uri="{FF2B5EF4-FFF2-40B4-BE49-F238E27FC236}">
                <a16:creationId xmlns:a16="http://schemas.microsoft.com/office/drawing/2014/main" id="{F5A486FD-6A72-D602-4F37-D705FCFCED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579921">
            <a:off x="14026707" y="8223773"/>
            <a:ext cx="4532992" cy="947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0" y="5523697"/>
              <a:ext cx="5613299" cy="498229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15"/>
            <a:stretch>
              <a:fillRect/>
            </a:stretch>
          </p:blipFill>
          <p:spPr>
            <a:xfrm>
              <a:off x="16115" y="10385244"/>
              <a:ext cx="5613299" cy="50454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 y="38981"/>
              <a:ext cx="5613299" cy="561329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0001920" y="0"/>
              <a:ext cx="4950986" cy="561329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a:off x="5577733" y="0"/>
              <a:ext cx="4950986" cy="561329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4952906" y="25987"/>
              <a:ext cx="4950986" cy="561329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798"/>
            <a:stretch>
              <a:fillRect/>
            </a:stretch>
          </p:blipFill>
          <p:spPr>
            <a:xfrm flipH="1">
              <a:off x="19903892" y="51975"/>
              <a:ext cx="4950986" cy="561329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28120" y="5523697"/>
              <a:ext cx="5613299" cy="49822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53378" y="5797961"/>
              <a:ext cx="5004867" cy="438579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79191" y="5523697"/>
              <a:ext cx="5613299" cy="498229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889567" y="7603437"/>
              <a:ext cx="4984269" cy="865985"/>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82954" y="5833233"/>
              <a:ext cx="5004867" cy="4385795"/>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4943119" y="10425863"/>
              <a:ext cx="5613299" cy="498229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10268378" y="10700127"/>
              <a:ext cx="5004867" cy="4385795"/>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241"/>
            <a:stretch>
              <a:fillRect/>
            </a:stretch>
          </p:blipFill>
          <p:spPr>
            <a:xfrm>
              <a:off x="15694190" y="10425863"/>
              <a:ext cx="5613299" cy="4982295"/>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06" t="71141" b="13431"/>
            <a:stretch>
              <a:fillRect/>
            </a:stretch>
          </p:blipFill>
          <p:spPr>
            <a:xfrm rot="5400000">
              <a:off x="12904567" y="12505603"/>
              <a:ext cx="4984269" cy="865985"/>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9" t="11873" b="9994"/>
            <a:stretch>
              <a:fillRect/>
            </a:stretch>
          </p:blipFill>
          <p:spPr>
            <a:xfrm rot="5400000">
              <a:off x="20997953" y="10735399"/>
              <a:ext cx="5004867" cy="4385795"/>
            </a:xfrm>
            <a:prstGeom prst="rect">
              <a:avLst/>
            </a:prstGeom>
          </p:spPr>
        </p:pic>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3" y="2885022"/>
                    <a:pt x="2929487" y="2886292"/>
                  </a:cubicBezTo>
                  <a:lnTo>
                    <a:pt x="2862533" y="2886292"/>
                  </a:lnTo>
                  <a:cubicBezTo>
                    <a:pt x="2706306" y="2885022"/>
                    <a:pt x="965498" y="2883752"/>
                    <a:pt x="809272" y="2881212"/>
                  </a:cubicBezTo>
                  <a:cubicBezTo>
                    <a:pt x="715536" y="2879942"/>
                    <a:pt x="621801" y="2874862"/>
                    <a:pt x="528065" y="2872322"/>
                  </a:cubicBezTo>
                  <a:cubicBezTo>
                    <a:pt x="358448"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5"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10" y="2867242"/>
                    <a:pt x="3799891" y="2867242"/>
                  </a:cubicBezTo>
                  <a:cubicBezTo>
                    <a:pt x="3915945" y="2867242"/>
                    <a:pt x="4027535" y="2863432"/>
                    <a:pt x="4143589" y="2863432"/>
                  </a:cubicBezTo>
                  <a:cubicBezTo>
                    <a:pt x="4281961" y="2863432"/>
                    <a:pt x="4415869" y="2864702"/>
                    <a:pt x="4554241" y="2864702"/>
                  </a:cubicBezTo>
                  <a:cubicBezTo>
                    <a:pt x="4737249" y="2864702"/>
                    <a:pt x="4924721"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8"/>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3" name="AutoShape 23"/>
          <p:cNvSpPr/>
          <p:nvPr/>
        </p:nvSpPr>
        <p:spPr>
          <a:xfrm>
            <a:off x="2297860" y="4111600"/>
            <a:ext cx="10951492" cy="2355102"/>
          </a:xfrm>
          <a:prstGeom prst="rect">
            <a:avLst/>
          </a:prstGeom>
          <a:solidFill>
            <a:srgbClr val="F1CAAA"/>
          </a:solidFill>
        </p:spPr>
      </p:sp>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28475" y="5357507"/>
            <a:ext cx="3919563" cy="4075160"/>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10571">
            <a:off x="1444207" y="1840997"/>
            <a:ext cx="1210162" cy="2233521"/>
          </a:xfrm>
          <a:prstGeom prst="rect">
            <a:avLst/>
          </a:prstGeom>
        </p:spPr>
      </p:pic>
      <p:sp>
        <p:nvSpPr>
          <p:cNvPr id="30" name="TextBox 30"/>
          <p:cNvSpPr txBox="1"/>
          <p:nvPr/>
        </p:nvSpPr>
        <p:spPr>
          <a:xfrm>
            <a:off x="2542780" y="4232614"/>
            <a:ext cx="10285913" cy="1732590"/>
          </a:xfrm>
          <a:prstGeom prst="rect">
            <a:avLst/>
          </a:prstGeom>
        </p:spPr>
        <p:txBody>
          <a:bodyPr wrap="square" lIns="0" tIns="0" rIns="0" bIns="0" rtlCol="0" anchor="t">
            <a:spAutoFit/>
          </a:bodyPr>
          <a:lstStyle/>
          <a:p>
            <a:pPr algn="ctr">
              <a:lnSpc>
                <a:spcPct val="150000"/>
              </a:lnSpc>
              <a:spcBef>
                <a:spcPct val="0"/>
              </a:spcBef>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kĩ</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thuật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khung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solidFill>
                <a:srgbClr val="442816"/>
              </a:solidFill>
              <a:latin typeface="Arial" panose="020B0604020202020204" pitchFamily="34" charset="0"/>
              <a:cs typeface="Arial" panose="020B0604020202020204" pitchFamily="34" charset="0"/>
            </a:endParaRPr>
          </a:p>
        </p:txBody>
      </p:sp>
      <p:sp>
        <p:nvSpPr>
          <p:cNvPr id="31" name="TextBox 31"/>
          <p:cNvSpPr txBox="1"/>
          <p:nvPr/>
        </p:nvSpPr>
        <p:spPr>
          <a:xfrm>
            <a:off x="1512455" y="1228899"/>
            <a:ext cx="10772428" cy="971100"/>
          </a:xfrm>
          <a:prstGeom prst="rect">
            <a:avLst/>
          </a:prstGeom>
        </p:spPr>
        <p:txBody>
          <a:bodyPr lIns="0" tIns="0" rIns="0" bIns="0" rtlCol="0" anchor="t">
            <a:spAutoFit/>
          </a:bodyPr>
          <a:lstStyle/>
          <a:p>
            <a:pPr>
              <a:lnSpc>
                <a:spcPct val="150000"/>
              </a:lnSpc>
            </a:pPr>
            <a:r>
              <a:rPr lang="en-US" sz="4800" b="1" dirty="0">
                <a:solidFill>
                  <a:srgbClr val="442816"/>
                </a:solidFill>
                <a:latin typeface="Arial" panose="020B0604020202020204" pitchFamily="34" charset="0"/>
                <a:cs typeface="Arial" panose="020B0604020202020204" pitchFamily="34" charset="0"/>
              </a:rPr>
              <a:t>1. </a:t>
            </a:r>
            <a:r>
              <a:rPr lang="en-US" sz="4800" b="1" dirty="0" err="1">
                <a:solidFill>
                  <a:srgbClr val="442816"/>
                </a:solidFill>
                <a:latin typeface="Arial" panose="020B0604020202020204" pitchFamily="34" charset="0"/>
                <a:cs typeface="Arial" panose="020B0604020202020204" pitchFamily="34" charset="0"/>
              </a:rPr>
              <a:t>Nội</a:t>
            </a:r>
            <a:r>
              <a:rPr lang="en-US" sz="4800" b="1" dirty="0">
                <a:solidFill>
                  <a:srgbClr val="442816"/>
                </a:solidFill>
                <a:latin typeface="Arial" panose="020B0604020202020204" pitchFamily="34" charset="0"/>
                <a:cs typeface="Arial" panose="020B0604020202020204" pitchFamily="34" charset="0"/>
              </a:rPr>
              <a:t> dung </a:t>
            </a:r>
            <a:r>
              <a:rPr lang="en-US" sz="4800" b="1" dirty="0" err="1">
                <a:solidFill>
                  <a:srgbClr val="442816"/>
                </a:solidFill>
                <a:latin typeface="Arial" panose="020B0604020202020204" pitchFamily="34" charset="0"/>
                <a:cs typeface="Arial" panose="020B0604020202020204" pitchFamily="34" charset="0"/>
              </a:rPr>
              <a:t>của</a:t>
            </a:r>
            <a:r>
              <a:rPr lang="en-US" sz="4800" b="1" dirty="0">
                <a:solidFill>
                  <a:srgbClr val="442816"/>
                </a:solidFill>
                <a:latin typeface="Arial" panose="020B0604020202020204" pitchFamily="34" charset="0"/>
                <a:cs typeface="Arial" panose="020B0604020202020204" pitchFamily="34" charset="0"/>
              </a:rPr>
              <a:t> </a:t>
            </a:r>
            <a:r>
              <a:rPr lang="en-US" sz="4800" b="1" dirty="0" err="1">
                <a:solidFill>
                  <a:srgbClr val="442816"/>
                </a:solidFill>
                <a:latin typeface="Arial" panose="020B0604020202020204" pitchFamily="34" charset="0"/>
                <a:cs typeface="Arial" panose="020B0604020202020204" pitchFamily="34" charset="0"/>
              </a:rPr>
              <a:t>bản</a:t>
            </a:r>
            <a:r>
              <a:rPr lang="en-US" sz="4800" b="1" dirty="0">
                <a:solidFill>
                  <a:srgbClr val="442816"/>
                </a:solidFill>
                <a:latin typeface="Arial" panose="020B0604020202020204" pitchFamily="34" charset="0"/>
                <a:cs typeface="Arial" panose="020B0604020202020204" pitchFamily="34" charset="0"/>
              </a:rPr>
              <a:t> </a:t>
            </a:r>
            <a:r>
              <a:rPr lang="en-US" sz="4800" b="1" dirty="0" err="1">
                <a:solidFill>
                  <a:srgbClr val="442816"/>
                </a:solidFill>
                <a:latin typeface="Arial" panose="020B0604020202020204" pitchFamily="34" charset="0"/>
                <a:cs typeface="Arial" panose="020B0604020202020204" pitchFamily="34" charset="0"/>
              </a:rPr>
              <a:t>vẽ</a:t>
            </a:r>
            <a:r>
              <a:rPr lang="en-US" sz="4800" b="1" dirty="0">
                <a:solidFill>
                  <a:srgbClr val="442816"/>
                </a:solidFill>
                <a:latin typeface="Arial" panose="020B0604020202020204" pitchFamily="34" charset="0"/>
                <a:cs typeface="Arial" panose="020B0604020202020204" pitchFamily="34" charset="0"/>
              </a:rPr>
              <a:t> chi </a:t>
            </a:r>
            <a:r>
              <a:rPr lang="en-US" sz="4800" b="1" dirty="0" err="1">
                <a:solidFill>
                  <a:srgbClr val="442816"/>
                </a:solidFill>
                <a:latin typeface="Arial" panose="020B0604020202020204" pitchFamily="34" charset="0"/>
                <a:cs typeface="Arial" panose="020B0604020202020204" pitchFamily="34" charset="0"/>
              </a:rPr>
              <a:t>tiết</a:t>
            </a:r>
            <a:r>
              <a:rPr lang="en-US" sz="4800" b="1" dirty="0">
                <a:solidFill>
                  <a:srgbClr val="442816"/>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458AE296-CBBC-9AC7-212B-E6F0B2E0577F}"/>
              </a:ext>
            </a:extLst>
          </p:cNvPr>
          <p:cNvGrpSpPr/>
          <p:nvPr/>
        </p:nvGrpSpPr>
        <p:grpSpPr>
          <a:xfrm>
            <a:off x="841320" y="1187981"/>
            <a:ext cx="16677019" cy="8546314"/>
            <a:chOff x="0" y="0"/>
            <a:chExt cx="5637179" cy="2888832"/>
          </a:xfrm>
        </p:grpSpPr>
        <p:sp>
          <p:nvSpPr>
            <p:cNvPr id="3" name="Freeform 21">
              <a:extLst>
                <a:ext uri="{FF2B5EF4-FFF2-40B4-BE49-F238E27FC236}">
                  <a16:creationId xmlns:a16="http://schemas.microsoft.com/office/drawing/2014/main" id="{85391994-5452-882F-E1E6-B5A5D0B2485F}"/>
                </a:ext>
              </a:extLst>
            </p:cNvPr>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4" name="Freeform 22">
              <a:extLst>
                <a:ext uri="{FF2B5EF4-FFF2-40B4-BE49-F238E27FC236}">
                  <a16:creationId xmlns:a16="http://schemas.microsoft.com/office/drawing/2014/main" id="{BFF84275-8233-9572-5DD5-E9908B1B37F9}"/>
                </a:ext>
              </a:extLst>
            </p:cNvPr>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3" y="2885022"/>
                    <a:pt x="2929487" y="2886292"/>
                  </a:cubicBezTo>
                  <a:lnTo>
                    <a:pt x="2862533" y="2886292"/>
                  </a:lnTo>
                  <a:cubicBezTo>
                    <a:pt x="2706306" y="2885022"/>
                    <a:pt x="965498" y="2883752"/>
                    <a:pt x="809272" y="2881212"/>
                  </a:cubicBezTo>
                  <a:cubicBezTo>
                    <a:pt x="715536" y="2879942"/>
                    <a:pt x="621801" y="2874862"/>
                    <a:pt x="528065" y="2872322"/>
                  </a:cubicBezTo>
                  <a:cubicBezTo>
                    <a:pt x="358448"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4"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2"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5"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10" y="2867242"/>
                    <a:pt x="3799891" y="2867242"/>
                  </a:cubicBezTo>
                  <a:cubicBezTo>
                    <a:pt x="3915945" y="2867242"/>
                    <a:pt x="4027535" y="2863432"/>
                    <a:pt x="4143589" y="2863432"/>
                  </a:cubicBezTo>
                  <a:cubicBezTo>
                    <a:pt x="4281961" y="2863432"/>
                    <a:pt x="4415869" y="2864702"/>
                    <a:pt x="4554241" y="2864702"/>
                  </a:cubicBezTo>
                  <a:cubicBezTo>
                    <a:pt x="4737249" y="2864702"/>
                    <a:pt x="4924721"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8"/>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8"/>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6" name="Rounded Rectangle 23">
            <a:extLst>
              <a:ext uri="{FF2B5EF4-FFF2-40B4-BE49-F238E27FC236}">
                <a16:creationId xmlns:a16="http://schemas.microsoft.com/office/drawing/2014/main" id="{FB0869D3-0785-5299-42B3-D82F14209CC3}"/>
              </a:ext>
            </a:extLst>
          </p:cNvPr>
          <p:cNvSpPr>
            <a:spLocks noChangeArrowheads="1"/>
          </p:cNvSpPr>
          <p:nvPr/>
        </p:nvSpPr>
        <p:spPr bwMode="auto">
          <a:xfrm>
            <a:off x="1444906" y="5533425"/>
            <a:ext cx="15999714" cy="170658"/>
          </a:xfrm>
          <a:prstGeom prst="roundRect">
            <a:avLst>
              <a:gd name="adj" fmla="val 50000"/>
            </a:avLst>
          </a:prstGeom>
          <a:solidFill>
            <a:schemeClr val="accent2">
              <a:lumMod val="75000"/>
            </a:schemeClr>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grpSp>
        <p:nvGrpSpPr>
          <p:cNvPr id="7" name="Group 6">
            <a:extLst>
              <a:ext uri="{FF2B5EF4-FFF2-40B4-BE49-F238E27FC236}">
                <a16:creationId xmlns:a16="http://schemas.microsoft.com/office/drawing/2014/main" id="{4A9A15AC-0012-1EAB-1065-BE4431A450F9}"/>
              </a:ext>
            </a:extLst>
          </p:cNvPr>
          <p:cNvGrpSpPr/>
          <p:nvPr/>
        </p:nvGrpSpPr>
        <p:grpSpPr>
          <a:xfrm>
            <a:off x="1921848" y="2165589"/>
            <a:ext cx="2556185" cy="3764718"/>
            <a:chOff x="6580878" y="4553760"/>
            <a:chExt cx="2540427" cy="3741512"/>
          </a:xfrm>
        </p:grpSpPr>
        <p:sp>
          <p:nvSpPr>
            <p:cNvPr id="8" name="Freeform 1">
              <a:extLst>
                <a:ext uri="{FF2B5EF4-FFF2-40B4-BE49-F238E27FC236}">
                  <a16:creationId xmlns:a16="http://schemas.microsoft.com/office/drawing/2014/main" id="{19932956-2E91-A2AE-FEB9-C998ABDA6780}"/>
                </a:ext>
              </a:extLst>
            </p:cNvPr>
            <p:cNvSpPr>
              <a:spLocks noChangeArrowheads="1"/>
            </p:cNvSpPr>
            <p:nvPr/>
          </p:nvSpPr>
          <p:spPr bwMode="auto">
            <a:xfrm>
              <a:off x="6580878" y="4553760"/>
              <a:ext cx="2540427" cy="3433320"/>
            </a:xfrm>
            <a:custGeom>
              <a:avLst/>
              <a:gdLst>
                <a:gd name="T0" fmla="*/ 3889 w 3890"/>
                <a:gd name="T1" fmla="*/ 1965 h 5258"/>
                <a:gd name="T2" fmla="*/ 3889 w 3890"/>
                <a:gd name="T3" fmla="*/ 1965 h 5258"/>
                <a:gd name="T4" fmla="*/ 1944 w 3890"/>
                <a:gd name="T5" fmla="*/ 0 h 5258"/>
                <a:gd name="T6" fmla="*/ 1944 w 3890"/>
                <a:gd name="T7" fmla="*/ 0 h 5258"/>
                <a:gd name="T8" fmla="*/ 0 w 3890"/>
                <a:gd name="T9" fmla="*/ 1965 h 5258"/>
                <a:gd name="T10" fmla="*/ 0 w 3890"/>
                <a:gd name="T11" fmla="*/ 1965 h 5258"/>
                <a:gd name="T12" fmla="*/ 1283 w 3890"/>
                <a:gd name="T13" fmla="*/ 3810 h 5258"/>
                <a:gd name="T14" fmla="*/ 1944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4" y="0"/>
                  </a:cubicBezTo>
                  <a:lnTo>
                    <a:pt x="1944" y="0"/>
                  </a:lnTo>
                  <a:cubicBezTo>
                    <a:pt x="871" y="0"/>
                    <a:pt x="0" y="880"/>
                    <a:pt x="0" y="1965"/>
                  </a:cubicBezTo>
                  <a:lnTo>
                    <a:pt x="0" y="1965"/>
                  </a:lnTo>
                  <a:cubicBezTo>
                    <a:pt x="0" y="2815"/>
                    <a:pt x="535" y="3537"/>
                    <a:pt x="1283" y="3810"/>
                  </a:cubicBezTo>
                  <a:lnTo>
                    <a:pt x="1944" y="5257"/>
                  </a:lnTo>
                  <a:lnTo>
                    <a:pt x="2606" y="3810"/>
                  </a:lnTo>
                  <a:lnTo>
                    <a:pt x="2606" y="3810"/>
                  </a:lnTo>
                  <a:cubicBezTo>
                    <a:pt x="3354" y="3537"/>
                    <a:pt x="3889" y="2815"/>
                    <a:pt x="3889" y="1965"/>
                  </a:cubicBezTo>
                </a:path>
              </a:pathLst>
            </a:custGeom>
            <a:solidFill>
              <a:srgbClr val="FEA200"/>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9" name="Freeform 2">
              <a:extLst>
                <a:ext uri="{FF2B5EF4-FFF2-40B4-BE49-F238E27FC236}">
                  <a16:creationId xmlns:a16="http://schemas.microsoft.com/office/drawing/2014/main" id="{E24A7883-1455-63B9-E607-AB4E90062362}"/>
                </a:ext>
              </a:extLst>
            </p:cNvPr>
            <p:cNvSpPr>
              <a:spLocks noChangeArrowheads="1"/>
            </p:cNvSpPr>
            <p:nvPr/>
          </p:nvSpPr>
          <p:spPr bwMode="auto">
            <a:xfrm>
              <a:off x="6873229"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solidFill>
              <a:srgbClr val="FFF8D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10" name="Freeform 32">
              <a:extLst>
                <a:ext uri="{FF2B5EF4-FFF2-40B4-BE49-F238E27FC236}">
                  <a16:creationId xmlns:a16="http://schemas.microsoft.com/office/drawing/2014/main" id="{6B099AB9-BCFA-E0BE-380F-F0B5C43C1404}"/>
                </a:ext>
              </a:extLst>
            </p:cNvPr>
            <p:cNvSpPr>
              <a:spLocks noChangeArrowheads="1"/>
            </p:cNvSpPr>
            <p:nvPr/>
          </p:nvSpPr>
          <p:spPr bwMode="auto">
            <a:xfrm>
              <a:off x="7541459"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FEA200">
                <a:lumMod val="75000"/>
              </a:srgbClr>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grpSp>
      <p:grpSp>
        <p:nvGrpSpPr>
          <p:cNvPr id="11" name="Group 10">
            <a:extLst>
              <a:ext uri="{FF2B5EF4-FFF2-40B4-BE49-F238E27FC236}">
                <a16:creationId xmlns:a16="http://schemas.microsoft.com/office/drawing/2014/main" id="{C03E4DD7-9D4B-E58A-0D84-FD58D174AEB3}"/>
              </a:ext>
            </a:extLst>
          </p:cNvPr>
          <p:cNvGrpSpPr/>
          <p:nvPr/>
        </p:nvGrpSpPr>
        <p:grpSpPr>
          <a:xfrm>
            <a:off x="5672319" y="2096734"/>
            <a:ext cx="2556185" cy="3764718"/>
            <a:chOff x="9544710" y="4553760"/>
            <a:chExt cx="2540427" cy="3741512"/>
          </a:xfrm>
        </p:grpSpPr>
        <p:sp>
          <p:nvSpPr>
            <p:cNvPr id="12" name="Freeform 3">
              <a:extLst>
                <a:ext uri="{FF2B5EF4-FFF2-40B4-BE49-F238E27FC236}">
                  <a16:creationId xmlns:a16="http://schemas.microsoft.com/office/drawing/2014/main" id="{CB88B01C-BB68-22E0-D73D-8535974E62D7}"/>
                </a:ext>
              </a:extLst>
            </p:cNvPr>
            <p:cNvSpPr>
              <a:spLocks noChangeArrowheads="1"/>
            </p:cNvSpPr>
            <p:nvPr/>
          </p:nvSpPr>
          <p:spPr bwMode="auto">
            <a:xfrm>
              <a:off x="9544710"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4 w 3890"/>
                <a:gd name="T13" fmla="*/ 3810 h 5258"/>
                <a:gd name="T14" fmla="*/ 1945 w 3890"/>
                <a:gd name="T15" fmla="*/ 5257 h 5258"/>
                <a:gd name="T16" fmla="*/ 2607 w 3890"/>
                <a:gd name="T17" fmla="*/ 3810 h 5258"/>
                <a:gd name="T18" fmla="*/ 2607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5" y="3537"/>
                    <a:pt x="3889" y="2815"/>
                    <a:pt x="3889" y="1965"/>
                  </a:cubicBezTo>
                </a:path>
              </a:pathLst>
            </a:custGeom>
            <a:solidFill>
              <a:srgbClr val="61CAE2"/>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13" name="Freeform 4">
              <a:extLst>
                <a:ext uri="{FF2B5EF4-FFF2-40B4-BE49-F238E27FC236}">
                  <a16:creationId xmlns:a16="http://schemas.microsoft.com/office/drawing/2014/main" id="{1E876379-3BC4-3849-8197-8C8EAA92FABC}"/>
                </a:ext>
              </a:extLst>
            </p:cNvPr>
            <p:cNvSpPr>
              <a:spLocks noChangeArrowheads="1"/>
            </p:cNvSpPr>
            <p:nvPr/>
          </p:nvSpPr>
          <p:spPr bwMode="auto">
            <a:xfrm>
              <a:off x="9837061"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solidFill>
              <a:srgbClr val="FFF8D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14" name="Freeform 33">
              <a:extLst>
                <a:ext uri="{FF2B5EF4-FFF2-40B4-BE49-F238E27FC236}">
                  <a16:creationId xmlns:a16="http://schemas.microsoft.com/office/drawing/2014/main" id="{0DACECFD-9D41-D6FD-195A-6183C7818F57}"/>
                </a:ext>
              </a:extLst>
            </p:cNvPr>
            <p:cNvSpPr>
              <a:spLocks noChangeArrowheads="1"/>
            </p:cNvSpPr>
            <p:nvPr/>
          </p:nvSpPr>
          <p:spPr bwMode="auto">
            <a:xfrm>
              <a:off x="10505291" y="7676008"/>
              <a:ext cx="619264" cy="619264"/>
            </a:xfrm>
            <a:custGeom>
              <a:avLst/>
              <a:gdLst>
                <a:gd name="T0" fmla="*/ 946 w 947"/>
                <a:gd name="T1" fmla="*/ 473 h 947"/>
                <a:gd name="T2" fmla="*/ 946 w 947"/>
                <a:gd name="T3" fmla="*/ 473 h 947"/>
                <a:gd name="T4" fmla="*/ 473 w 947"/>
                <a:gd name="T5" fmla="*/ 0 h 947"/>
                <a:gd name="T6" fmla="*/ 473 w 947"/>
                <a:gd name="T7" fmla="*/ 0 h 947"/>
                <a:gd name="T8" fmla="*/ 0 w 947"/>
                <a:gd name="T9" fmla="*/ 473 h 947"/>
                <a:gd name="T10" fmla="*/ 0 w 947"/>
                <a:gd name="T11" fmla="*/ 473 h 947"/>
                <a:gd name="T12" fmla="*/ 473 w 947"/>
                <a:gd name="T13" fmla="*/ 946 h 947"/>
                <a:gd name="T14" fmla="*/ 473 w 947"/>
                <a:gd name="T15" fmla="*/ 946 h 947"/>
                <a:gd name="T16" fmla="*/ 946 w 947"/>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947">
                  <a:moveTo>
                    <a:pt x="946" y="473"/>
                  </a:moveTo>
                  <a:lnTo>
                    <a:pt x="946" y="473"/>
                  </a:lnTo>
                  <a:cubicBezTo>
                    <a:pt x="946" y="212"/>
                    <a:pt x="734" y="0"/>
                    <a:pt x="473" y="0"/>
                  </a:cubicBezTo>
                  <a:lnTo>
                    <a:pt x="473" y="0"/>
                  </a:lnTo>
                  <a:cubicBezTo>
                    <a:pt x="212" y="0"/>
                    <a:pt x="0" y="212"/>
                    <a:pt x="0" y="473"/>
                  </a:cubicBezTo>
                  <a:lnTo>
                    <a:pt x="0" y="473"/>
                  </a:lnTo>
                  <a:cubicBezTo>
                    <a:pt x="0" y="734"/>
                    <a:pt x="212" y="946"/>
                    <a:pt x="473" y="946"/>
                  </a:cubicBezTo>
                  <a:lnTo>
                    <a:pt x="473" y="946"/>
                  </a:lnTo>
                  <a:cubicBezTo>
                    <a:pt x="734" y="946"/>
                    <a:pt x="946" y="734"/>
                    <a:pt x="946" y="473"/>
                  </a:cubicBezTo>
                </a:path>
              </a:pathLst>
            </a:custGeom>
            <a:solidFill>
              <a:srgbClr val="61CAE2">
                <a:lumMod val="75000"/>
              </a:srgbClr>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grpSp>
      <p:grpSp>
        <p:nvGrpSpPr>
          <p:cNvPr id="15" name="Group 14">
            <a:extLst>
              <a:ext uri="{FF2B5EF4-FFF2-40B4-BE49-F238E27FC236}">
                <a16:creationId xmlns:a16="http://schemas.microsoft.com/office/drawing/2014/main" id="{A55C24A4-281B-91F7-73A5-091E67A5DE23}"/>
              </a:ext>
            </a:extLst>
          </p:cNvPr>
          <p:cNvGrpSpPr/>
          <p:nvPr/>
        </p:nvGrpSpPr>
        <p:grpSpPr>
          <a:xfrm>
            <a:off x="10182699" y="2165589"/>
            <a:ext cx="2556185" cy="3764718"/>
            <a:chOff x="12511421" y="4553760"/>
            <a:chExt cx="2540427" cy="3741512"/>
          </a:xfrm>
        </p:grpSpPr>
        <p:sp>
          <p:nvSpPr>
            <p:cNvPr id="16" name="Freeform 5">
              <a:extLst>
                <a:ext uri="{FF2B5EF4-FFF2-40B4-BE49-F238E27FC236}">
                  <a16:creationId xmlns:a16="http://schemas.microsoft.com/office/drawing/2014/main" id="{8FCFE636-42DE-016F-D305-08C6C3CDBDF2}"/>
                </a:ext>
              </a:extLst>
            </p:cNvPr>
            <p:cNvSpPr>
              <a:spLocks noChangeArrowheads="1"/>
            </p:cNvSpPr>
            <p:nvPr/>
          </p:nvSpPr>
          <p:spPr bwMode="auto">
            <a:xfrm>
              <a:off x="12511421" y="4553760"/>
              <a:ext cx="2540427" cy="3433320"/>
            </a:xfrm>
            <a:custGeom>
              <a:avLst/>
              <a:gdLst>
                <a:gd name="T0" fmla="*/ 3889 w 3890"/>
                <a:gd name="T1" fmla="*/ 1965 h 5258"/>
                <a:gd name="T2" fmla="*/ 3889 w 3890"/>
                <a:gd name="T3" fmla="*/ 1965 h 5258"/>
                <a:gd name="T4" fmla="*/ 1945 w 3890"/>
                <a:gd name="T5" fmla="*/ 0 h 5258"/>
                <a:gd name="T6" fmla="*/ 1945 w 3890"/>
                <a:gd name="T7" fmla="*/ 0 h 5258"/>
                <a:gd name="T8" fmla="*/ 0 w 3890"/>
                <a:gd name="T9" fmla="*/ 1965 h 5258"/>
                <a:gd name="T10" fmla="*/ 0 w 3890"/>
                <a:gd name="T11" fmla="*/ 1965 h 5258"/>
                <a:gd name="T12" fmla="*/ 1283 w 3890"/>
                <a:gd name="T13" fmla="*/ 3810 h 5258"/>
                <a:gd name="T14" fmla="*/ 1945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5" y="0"/>
                  </a:cubicBezTo>
                  <a:lnTo>
                    <a:pt x="1945" y="0"/>
                  </a:lnTo>
                  <a:cubicBezTo>
                    <a:pt x="871" y="0"/>
                    <a:pt x="0" y="880"/>
                    <a:pt x="0" y="1965"/>
                  </a:cubicBezTo>
                  <a:lnTo>
                    <a:pt x="0" y="1965"/>
                  </a:lnTo>
                  <a:cubicBezTo>
                    <a:pt x="0" y="2815"/>
                    <a:pt x="536" y="3537"/>
                    <a:pt x="1283" y="3810"/>
                  </a:cubicBezTo>
                  <a:lnTo>
                    <a:pt x="1945" y="5257"/>
                  </a:lnTo>
                  <a:lnTo>
                    <a:pt x="2606" y="3810"/>
                  </a:lnTo>
                  <a:lnTo>
                    <a:pt x="2606" y="3810"/>
                  </a:lnTo>
                  <a:cubicBezTo>
                    <a:pt x="3354" y="3537"/>
                    <a:pt x="3889" y="2815"/>
                    <a:pt x="3889" y="1965"/>
                  </a:cubicBezTo>
                </a:path>
              </a:pathLst>
            </a:custGeom>
            <a:solidFill>
              <a:srgbClr val="FE7050"/>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17" name="Freeform 6">
              <a:extLst>
                <a:ext uri="{FF2B5EF4-FFF2-40B4-BE49-F238E27FC236}">
                  <a16:creationId xmlns:a16="http://schemas.microsoft.com/office/drawing/2014/main" id="{A2699110-457F-C434-ABAB-98A5318FAD2D}"/>
                </a:ext>
              </a:extLst>
            </p:cNvPr>
            <p:cNvSpPr>
              <a:spLocks noChangeArrowheads="1"/>
            </p:cNvSpPr>
            <p:nvPr/>
          </p:nvSpPr>
          <p:spPr bwMode="auto">
            <a:xfrm>
              <a:off x="12803772"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solidFill>
              <a:srgbClr val="FFF8D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18" name="Freeform 34">
              <a:extLst>
                <a:ext uri="{FF2B5EF4-FFF2-40B4-BE49-F238E27FC236}">
                  <a16:creationId xmlns:a16="http://schemas.microsoft.com/office/drawing/2014/main" id="{9F87942E-02F3-D8EE-E1C5-1BC989B363E2}"/>
                </a:ext>
              </a:extLst>
            </p:cNvPr>
            <p:cNvSpPr>
              <a:spLocks noChangeArrowheads="1"/>
            </p:cNvSpPr>
            <p:nvPr/>
          </p:nvSpPr>
          <p:spPr bwMode="auto">
            <a:xfrm>
              <a:off x="13472002" y="7676008"/>
              <a:ext cx="619264" cy="619264"/>
            </a:xfrm>
            <a:custGeom>
              <a:avLst/>
              <a:gdLst>
                <a:gd name="T0" fmla="*/ 948 w 949"/>
                <a:gd name="T1" fmla="*/ 473 h 947"/>
                <a:gd name="T2" fmla="*/ 948 w 949"/>
                <a:gd name="T3" fmla="*/ 473 h 947"/>
                <a:gd name="T4" fmla="*/ 474 w 949"/>
                <a:gd name="T5" fmla="*/ 0 h 947"/>
                <a:gd name="T6" fmla="*/ 474 w 949"/>
                <a:gd name="T7" fmla="*/ 0 h 947"/>
                <a:gd name="T8" fmla="*/ 0 w 949"/>
                <a:gd name="T9" fmla="*/ 473 h 947"/>
                <a:gd name="T10" fmla="*/ 0 w 949"/>
                <a:gd name="T11" fmla="*/ 473 h 947"/>
                <a:gd name="T12" fmla="*/ 474 w 949"/>
                <a:gd name="T13" fmla="*/ 946 h 947"/>
                <a:gd name="T14" fmla="*/ 474 w 949"/>
                <a:gd name="T15" fmla="*/ 946 h 947"/>
                <a:gd name="T16" fmla="*/ 948 w 949"/>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9" h="947">
                  <a:moveTo>
                    <a:pt x="948" y="473"/>
                  </a:moveTo>
                  <a:lnTo>
                    <a:pt x="948" y="473"/>
                  </a:lnTo>
                  <a:cubicBezTo>
                    <a:pt x="948" y="212"/>
                    <a:pt x="736" y="0"/>
                    <a:pt x="474" y="0"/>
                  </a:cubicBezTo>
                  <a:lnTo>
                    <a:pt x="474" y="0"/>
                  </a:lnTo>
                  <a:cubicBezTo>
                    <a:pt x="212" y="0"/>
                    <a:pt x="0" y="212"/>
                    <a:pt x="0" y="473"/>
                  </a:cubicBezTo>
                  <a:lnTo>
                    <a:pt x="0" y="473"/>
                  </a:lnTo>
                  <a:cubicBezTo>
                    <a:pt x="0" y="734"/>
                    <a:pt x="212" y="946"/>
                    <a:pt x="474" y="946"/>
                  </a:cubicBezTo>
                  <a:lnTo>
                    <a:pt x="474" y="946"/>
                  </a:lnTo>
                  <a:cubicBezTo>
                    <a:pt x="736" y="946"/>
                    <a:pt x="948" y="734"/>
                    <a:pt x="948" y="473"/>
                  </a:cubicBezTo>
                </a:path>
              </a:pathLst>
            </a:custGeom>
            <a:solidFill>
              <a:srgbClr val="FE7050">
                <a:lumMod val="75000"/>
              </a:srgbClr>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grpSp>
      <p:grpSp>
        <p:nvGrpSpPr>
          <p:cNvPr id="19" name="Group 18">
            <a:extLst>
              <a:ext uri="{FF2B5EF4-FFF2-40B4-BE49-F238E27FC236}">
                <a16:creationId xmlns:a16="http://schemas.microsoft.com/office/drawing/2014/main" id="{C01E36AE-0454-52FD-7AB2-D7F1D235AEED}"/>
              </a:ext>
            </a:extLst>
          </p:cNvPr>
          <p:cNvGrpSpPr/>
          <p:nvPr/>
        </p:nvGrpSpPr>
        <p:grpSpPr>
          <a:xfrm>
            <a:off x="14535162" y="2139213"/>
            <a:ext cx="2556185" cy="3764718"/>
            <a:chOff x="15434927" y="4553760"/>
            <a:chExt cx="2540427" cy="3741512"/>
          </a:xfrm>
        </p:grpSpPr>
        <p:sp>
          <p:nvSpPr>
            <p:cNvPr id="20" name="Freeform 7">
              <a:extLst>
                <a:ext uri="{FF2B5EF4-FFF2-40B4-BE49-F238E27FC236}">
                  <a16:creationId xmlns:a16="http://schemas.microsoft.com/office/drawing/2014/main" id="{7FE6304A-A8AB-420C-5DBE-C96D02369653}"/>
                </a:ext>
              </a:extLst>
            </p:cNvPr>
            <p:cNvSpPr>
              <a:spLocks noChangeArrowheads="1"/>
            </p:cNvSpPr>
            <p:nvPr/>
          </p:nvSpPr>
          <p:spPr bwMode="auto">
            <a:xfrm>
              <a:off x="15434927" y="4553760"/>
              <a:ext cx="2540427" cy="3433320"/>
            </a:xfrm>
            <a:custGeom>
              <a:avLst/>
              <a:gdLst>
                <a:gd name="T0" fmla="*/ 3890 w 3891"/>
                <a:gd name="T1" fmla="*/ 1965 h 5258"/>
                <a:gd name="T2" fmla="*/ 3890 w 3891"/>
                <a:gd name="T3" fmla="*/ 1965 h 5258"/>
                <a:gd name="T4" fmla="*/ 1945 w 3891"/>
                <a:gd name="T5" fmla="*/ 0 h 5258"/>
                <a:gd name="T6" fmla="*/ 1945 w 3891"/>
                <a:gd name="T7" fmla="*/ 0 h 5258"/>
                <a:gd name="T8" fmla="*/ 0 w 3891"/>
                <a:gd name="T9" fmla="*/ 1965 h 5258"/>
                <a:gd name="T10" fmla="*/ 0 w 3891"/>
                <a:gd name="T11" fmla="*/ 1965 h 5258"/>
                <a:gd name="T12" fmla="*/ 1284 w 3891"/>
                <a:gd name="T13" fmla="*/ 3810 h 5258"/>
                <a:gd name="T14" fmla="*/ 1945 w 3891"/>
                <a:gd name="T15" fmla="*/ 5257 h 5258"/>
                <a:gd name="T16" fmla="*/ 2607 w 3891"/>
                <a:gd name="T17" fmla="*/ 3810 h 5258"/>
                <a:gd name="T18" fmla="*/ 2607 w 3891"/>
                <a:gd name="T19" fmla="*/ 3810 h 5258"/>
                <a:gd name="T20" fmla="*/ 3890 w 3891"/>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1" h="5258">
                  <a:moveTo>
                    <a:pt x="3890" y="1965"/>
                  </a:moveTo>
                  <a:lnTo>
                    <a:pt x="3890" y="1965"/>
                  </a:lnTo>
                  <a:cubicBezTo>
                    <a:pt x="3890"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4" y="3537"/>
                    <a:pt x="3890" y="2815"/>
                    <a:pt x="3890" y="1965"/>
                  </a:cubicBezTo>
                </a:path>
              </a:pathLst>
            </a:custGeom>
            <a:solidFill>
              <a:srgbClr val="64D795"/>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21" name="Freeform 8">
              <a:extLst>
                <a:ext uri="{FF2B5EF4-FFF2-40B4-BE49-F238E27FC236}">
                  <a16:creationId xmlns:a16="http://schemas.microsoft.com/office/drawing/2014/main" id="{F365A2F4-7A62-2447-9983-8CF9469FFD68}"/>
                </a:ext>
              </a:extLst>
            </p:cNvPr>
            <p:cNvSpPr>
              <a:spLocks noChangeArrowheads="1"/>
            </p:cNvSpPr>
            <p:nvPr/>
          </p:nvSpPr>
          <p:spPr bwMode="auto">
            <a:xfrm>
              <a:off x="15727278"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1" y="3024"/>
                    <a:pt x="0" y="2348"/>
                    <a:pt x="0" y="1512"/>
                  </a:cubicBezTo>
                  <a:lnTo>
                    <a:pt x="0" y="1512"/>
                  </a:lnTo>
                  <a:cubicBezTo>
                    <a:pt x="0" y="677"/>
                    <a:pt x="671" y="0"/>
                    <a:pt x="1497" y="0"/>
                  </a:cubicBezTo>
                  <a:lnTo>
                    <a:pt x="1497" y="0"/>
                  </a:lnTo>
                  <a:cubicBezTo>
                    <a:pt x="2324" y="0"/>
                    <a:pt x="2994" y="677"/>
                    <a:pt x="2994" y="1512"/>
                  </a:cubicBezTo>
                </a:path>
              </a:pathLst>
            </a:custGeom>
            <a:solidFill>
              <a:srgbClr val="FFF8D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258">
                <a:defRPr/>
              </a:pPr>
              <a:endParaRPr lang="en-US" sz="4898" kern="0" dirty="0">
                <a:solidFill>
                  <a:srgbClr val="AAAAAA"/>
                </a:solidFill>
                <a:latin typeface="Lato Light" panose="020F0502020204030203" pitchFamily="34" charset="0"/>
              </a:endParaRPr>
            </a:p>
          </p:txBody>
        </p:sp>
        <p:sp>
          <p:nvSpPr>
            <p:cNvPr id="22" name="Freeform 35">
              <a:extLst>
                <a:ext uri="{FF2B5EF4-FFF2-40B4-BE49-F238E27FC236}">
                  <a16:creationId xmlns:a16="http://schemas.microsoft.com/office/drawing/2014/main" id="{1EEF863E-039C-CCAC-6F27-778614B0C9F1}"/>
                </a:ext>
              </a:extLst>
            </p:cNvPr>
            <p:cNvSpPr>
              <a:spLocks noChangeArrowheads="1"/>
            </p:cNvSpPr>
            <p:nvPr/>
          </p:nvSpPr>
          <p:spPr bwMode="auto">
            <a:xfrm>
              <a:off x="16395508"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64D795">
                <a:lumMod val="75000"/>
              </a:srgbClr>
            </a:solidFill>
            <a:ln>
              <a:noFill/>
            </a:ln>
            <a:effectLst/>
          </p:spPr>
          <p:txBody>
            <a:bodyPr wrap="none" anchor="ctr"/>
            <a:lstStyle/>
            <a:p>
              <a:pPr defTabSz="1371258">
                <a:defRPr/>
              </a:pPr>
              <a:endParaRPr lang="en-US" sz="4898" kern="0" dirty="0">
                <a:solidFill>
                  <a:srgbClr val="AAAAAA"/>
                </a:solidFill>
                <a:latin typeface="Lato Light" panose="020F0502020204030203" pitchFamily="34" charset="0"/>
              </a:endParaRPr>
            </a:p>
          </p:txBody>
        </p:sp>
      </p:grpSp>
      <p:sp>
        <p:nvSpPr>
          <p:cNvPr id="24" name="TextBox 23">
            <a:extLst>
              <a:ext uri="{FF2B5EF4-FFF2-40B4-BE49-F238E27FC236}">
                <a16:creationId xmlns:a16="http://schemas.microsoft.com/office/drawing/2014/main" id="{D3679F05-344A-CFAA-5A43-C80D0CDB70E2}"/>
              </a:ext>
            </a:extLst>
          </p:cNvPr>
          <p:cNvSpPr txBox="1"/>
          <p:nvPr/>
        </p:nvSpPr>
        <p:spPr>
          <a:xfrm>
            <a:off x="1227981" y="6039574"/>
            <a:ext cx="3250051" cy="2955746"/>
          </a:xfrm>
          <a:prstGeom prst="rect">
            <a:avLst/>
          </a:prstGeom>
          <a:noFill/>
        </p:spPr>
        <p:txBody>
          <a:bodyPr wrap="square" rtlCol="0">
            <a:spAutoFit/>
          </a:bodyPr>
          <a:lstStyle/>
          <a:p>
            <a:pPr algn="ctr">
              <a:lnSpc>
                <a:spcPct val="150000"/>
              </a:lnSpc>
            </a:pPr>
            <a:r>
              <a:rPr lang="fr-FR" sz="3200" dirty="0" err="1">
                <a:latin typeface="Arial" panose="020B0604020202020204" pitchFamily="34" charset="0"/>
                <a:cs typeface="Arial" panose="020B0604020202020204" pitchFamily="34" charset="0"/>
              </a:rPr>
              <a:t>Các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hình</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biểu</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diễn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thể</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hiện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hình</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dạng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chi </a:t>
            </a:r>
            <a:r>
              <a:rPr lang="fr-FR" sz="3200" dirty="0" err="1">
                <a:latin typeface="Arial" panose="020B0604020202020204" pitchFamily="34" charset="0"/>
                <a:cs typeface="Arial" panose="020B0604020202020204" pitchFamily="34" charset="0"/>
              </a:rPr>
              <a:t>tiết</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máy</a:t>
            </a:r>
            <a:r>
              <a:rPr lang="en-VN" sz="3200" dirty="0">
                <a:latin typeface="Arial" panose="020B0604020202020204" pitchFamily="34" charset="0"/>
                <a:cs typeface="Arial" panose="020B0604020202020204" pitchFamily="34" charset="0"/>
              </a:rPr>
              <a:t> </a:t>
            </a:r>
            <a:endParaRPr lang="en-US" sz="3200" b="1"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AC141BA7-B23A-8F3C-4E1A-5389328EFA66}"/>
              </a:ext>
            </a:extLst>
          </p:cNvPr>
          <p:cNvSpPr txBox="1"/>
          <p:nvPr/>
        </p:nvSpPr>
        <p:spPr>
          <a:xfrm>
            <a:off x="5062746" y="6018820"/>
            <a:ext cx="3589327" cy="2955746"/>
          </a:xfrm>
          <a:prstGeom prst="rect">
            <a:avLst/>
          </a:prstGeom>
          <a:noFill/>
        </p:spPr>
        <p:txBody>
          <a:bodyPr wrap="square" rtlCol="0">
            <a:spAutoFit/>
          </a:bodyPr>
          <a:lstStyle/>
          <a:p>
            <a:pPr algn="ctr">
              <a:lnSpc>
                <a:spcPct val="150000"/>
              </a:lnSpc>
            </a:pPr>
            <a:r>
              <a:rPr lang="fr-FR" sz="3200" dirty="0" err="1">
                <a:latin typeface="Arial" panose="020B0604020202020204" pitchFamily="34" charset="0"/>
                <a:cs typeface="Arial" panose="020B0604020202020204" pitchFamily="34" charset="0"/>
              </a:rPr>
              <a:t>Các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kích</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thước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thể</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hiện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độ</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lớn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các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bộ</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phận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chi </a:t>
            </a:r>
            <a:r>
              <a:rPr lang="fr-FR" sz="3200" dirty="0" err="1">
                <a:latin typeface="Arial" panose="020B0604020202020204" pitchFamily="34" charset="0"/>
                <a:cs typeface="Arial" panose="020B0604020202020204" pitchFamily="34" charset="0"/>
              </a:rPr>
              <a:t>tiết</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máy</a:t>
            </a:r>
            <a:r>
              <a:rPr lang="en-VN" sz="3200" dirty="0">
                <a:latin typeface="Arial" panose="020B0604020202020204" pitchFamily="34" charset="0"/>
                <a:cs typeface="Arial" panose="020B0604020202020204" pitchFamily="34" charset="0"/>
              </a:rPr>
              <a:t> </a:t>
            </a:r>
            <a:endParaRPr lang="en-US" sz="3200" b="1"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id="{A3D03A19-7099-44E7-3092-7ACEC14AFC05}"/>
              </a:ext>
            </a:extLst>
          </p:cNvPr>
          <p:cNvSpPr txBox="1"/>
          <p:nvPr/>
        </p:nvSpPr>
        <p:spPr>
          <a:xfrm>
            <a:off x="9108831" y="5846426"/>
            <a:ext cx="4491657" cy="3694409"/>
          </a:xfrm>
          <a:prstGeom prst="rect">
            <a:avLst/>
          </a:prstGeom>
          <a:noFill/>
        </p:spPr>
        <p:txBody>
          <a:bodyPr wrap="square" rtlCol="0">
            <a:spAutoFit/>
          </a:bodyPr>
          <a:lstStyle/>
          <a:p>
            <a:pPr algn="ctr">
              <a:lnSpc>
                <a:spcPct val="150000"/>
              </a:lnSpc>
            </a:pPr>
            <a:r>
              <a:rPr lang="fr-FR" sz="3200" dirty="0" err="1">
                <a:latin typeface="Arial" panose="020B0604020202020204" pitchFamily="34" charset="0"/>
                <a:cs typeface="Arial" panose="020B0604020202020204" pitchFamily="34" charset="0"/>
              </a:rPr>
              <a:t>Các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yêu</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cầu</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kĩ</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thuật</a:t>
            </a:r>
            <a:r>
              <a:rPr lang="fr-FR" sz="3200" dirty="0">
                <a:latin typeface="Arial" panose="020B0604020202020204" pitchFamily="34" charset="0"/>
                <a:cs typeface="Arial" panose="020B0604020202020204" pitchFamily="34" charset="0"/>
              </a:rPr>
              <a:t> bao </a:t>
            </a:r>
            <a:r>
              <a:rPr lang="fr-FR" sz="3200" dirty="0" err="1">
                <a:latin typeface="Arial" panose="020B0604020202020204" pitchFamily="34" charset="0"/>
                <a:cs typeface="Arial" panose="020B0604020202020204" pitchFamily="34" charset="0"/>
              </a:rPr>
              <a:t>gồm</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các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kí</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hiệu</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về</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độ</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nhám</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bề</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mặt</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dung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sai</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các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chỉ</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dẫn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về</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gia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công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xử</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lí</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bề</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mặt</a:t>
            </a:r>
            <a:r>
              <a:rPr lang="en-VN" sz="3200" dirty="0">
                <a:latin typeface="Arial" panose="020B0604020202020204" pitchFamily="34" charset="0"/>
                <a:cs typeface="Arial" panose="020B0604020202020204" pitchFamily="34" charset="0"/>
              </a:rPr>
              <a:t> </a:t>
            </a:r>
            <a:endParaRPr lang="en-US" sz="3200" b="1"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p:txBody>
      </p:sp>
      <p:sp>
        <p:nvSpPr>
          <p:cNvPr id="27" name="TextBox 26">
            <a:extLst>
              <a:ext uri="{FF2B5EF4-FFF2-40B4-BE49-F238E27FC236}">
                <a16:creationId xmlns:a16="http://schemas.microsoft.com/office/drawing/2014/main" id="{8E1FDE8F-0D00-90E6-4606-D651669C0AFB}"/>
              </a:ext>
            </a:extLst>
          </p:cNvPr>
          <p:cNvSpPr txBox="1"/>
          <p:nvPr/>
        </p:nvSpPr>
        <p:spPr>
          <a:xfrm>
            <a:off x="13882319" y="6162391"/>
            <a:ext cx="3483543" cy="2955746"/>
          </a:xfrm>
          <a:prstGeom prst="rect">
            <a:avLst/>
          </a:prstGeom>
          <a:noFill/>
        </p:spPr>
        <p:txBody>
          <a:bodyPr wrap="square" rtlCol="0">
            <a:spAutoFit/>
          </a:bodyPr>
          <a:lstStyle/>
          <a:p>
            <a:pPr algn="ctr">
              <a:lnSpc>
                <a:spcPct val="150000"/>
              </a:lnSpc>
            </a:pPr>
            <a:r>
              <a:rPr lang="fr-FR" sz="3200" dirty="0" err="1">
                <a:latin typeface="Arial" panose="020B0604020202020204" pitchFamily="34" charset="0"/>
                <a:cs typeface="Arial" panose="020B0604020202020204" pitchFamily="34" charset="0"/>
              </a:rPr>
              <a:t>Khung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tên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gồm</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các</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nội</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dung</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quản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lí</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bản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về</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quản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lí</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sản</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phẩm</a:t>
            </a:r>
            <a:r>
              <a:rPr lang="en-VN" sz="3200" dirty="0">
                <a:latin typeface="Arial" panose="020B0604020202020204" pitchFamily="34" charset="0"/>
                <a:cs typeface="Arial" panose="020B0604020202020204" pitchFamily="34" charset="0"/>
              </a:rPr>
              <a:t> </a:t>
            </a:r>
            <a:endParaRPr lang="en-US" sz="3200" b="1" dirty="0">
              <a:solidFill>
                <a:schemeClr val="tx1">
                  <a:lumMod val="95000"/>
                  <a:lumOff val="5000"/>
                </a:schemeClr>
              </a:solidFill>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264263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1907</Words>
  <Application>Microsoft Macintosh PowerPoint</Application>
  <PresentationFormat>Custom</PresentationFormat>
  <Paragraphs>166</Paragraphs>
  <Slides>33</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Raleway ExtraBold</vt:lpstr>
      <vt:lpstr>Lato Light</vt:lpstr>
      <vt:lpstr>#9Slide03 Roboto Medium</vt:lpstr>
      <vt:lpstr>Bree Serif</vt:lpstr>
      <vt:lpstr>Nunito Light</vt:lpstr>
      <vt:lpstr>Sansita Swashed</vt:lpstr>
      <vt:lpstr>Calibri</vt:lpstr>
      <vt:lpstr>Arial</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English Class Presentation</dc:title>
  <cp:lastModifiedBy>Microsoft Office User</cp:lastModifiedBy>
  <cp:revision>2</cp:revision>
  <dcterms:created xsi:type="dcterms:W3CDTF">2006-08-16T00:00:00Z</dcterms:created>
  <dcterms:modified xsi:type="dcterms:W3CDTF">2022-11-24T08:29:28Z</dcterms:modified>
  <dc:identifier>DAFQOgxmH2M</dc:identifier>
</cp:coreProperties>
</file>